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presProps" Target="presProps.xml"/>
  <Relationship Id="rId141" Type="http://schemas.openxmlformats.org/officeDocument/2006/relationships/viewProps" Target="viewProps.xml"/>
  <Relationship Id="rId14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074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>
  <Relationship Id="rId1" Type="http://schemas.openxmlformats.org/officeDocument/2006/relationships/image" Target="../media/15033_ca_object_representations_media_642_large3.jpg"/>
</Relationships>

</file>

<file path=ppt/slides/_rels/slide133.xml.rels><?xml version="1.0" encoding="UTF-8" standalone="yes"?>
<Relationships xmlns="http://schemas.openxmlformats.org/package/2006/relationships">
  <Relationship Id="rId1" Type="http://schemas.openxmlformats.org/officeDocument/2006/relationships/image" Target="../media/21735_ca_object_representations_media_649_large4.jpg"/>
</Relationships>

</file>

<file path=ppt/slides/_rels/slide134.xml.rels><?xml version="1.0" encoding="UTF-8" standalone="yes"?>
<Relationships xmlns="http://schemas.openxmlformats.org/package/2006/relationships">
  <Relationship Id="rId1" Type="http://schemas.openxmlformats.org/officeDocument/2006/relationships/image" Target="../media/61901_ca_object_representations_media_727_large5.jpg"/>
</Relationships>

</file>

<file path=ppt/slides/_rels/slide135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6.jpg"/>
</Relationships>

</file>

<file path=ppt/slides/_rels/slide136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7.jpg"/>
</Relationships>

</file>

<file path=ppt/slides/_rels/slide137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8.jpg"/>
</Relationships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ili au Parlement européen (2088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ochet et l'Administration Reagan (208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1:12:17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urice Bologne: une vie, un combat, un objectif: la Wallonie libre et prospère (212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2 at 9:12:2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. Tome IV (222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0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ômage et pauvreté dans un monde en crise : rapport d'un groupe d'experts sur l'emploi (2256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1:02:2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du Parti ouvrier belge au Parti socialiste (226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9:02:06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389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3 at 5:03:38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auberges de jeunesse en France des origines à la Libération (1929-1945) : volume II : l'ombre (2853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3 at 3:11:3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auberges de jeunesse en France des origines à la Libération (1929-1945) : volume I : l'essor (2861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3 at 10:11:13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Sioux socialiste (3563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8:11:44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séduction : comment les hommes politiques réussissent à vous plaire (3564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1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nsions en Belgique : après la loi d'harmonisation : loi du 15 mai 1984 et arrêtés d'exécution. (35787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16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/1985 : cent ans de socialisme (3826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5 at 8:05:30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Mons Borinage (42631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2:04:3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déoboum 85 (ARC-C AFF DIV 0268)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00 ans de socialisme (ARC-C AFF DIV 0276)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y Coëme (ARC-C AFF ELE 0310)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Pierre Digneffe (2652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aston Paque (26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1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uide du demandeur d'emploi (2583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5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éné Van Santbergen (2658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8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Irène et Georges Vrancken (2658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ers leben : geschichte und zukunft der genossenschaftskultur (2591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4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Brabant wallon (3128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4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Bruxelles (312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Charleroi (3128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56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Huy Waremme (312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2:12:1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Luxembourg (3128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1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Namur Dinant Philippeville (312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5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Soignies Thuin (31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1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du socialisme en Belgique : les saint-simoniens (3129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3:12:35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issance du socialisme en Belgique : les saint-simoniens (3129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4:12:3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inq présidents (3129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 2009 at 4:12:1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crivains belges et le socialisme (1880-1913) : l'expérience de l'art social : d'Edmond Picard à Emile Verhaeren (2598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4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Hainaut occidental (338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1:03:40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Liège (338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1:03:2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1985 : Histoire des fédérations : Verviers (338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1:03:44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60-61 : vechten voor onze rechten : de staking tegen de Eenheidswet (42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0 at 9:12:33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ission royale chargée de la codification, de l'harmonisation et de la simplification de la législation relative à la sécurité sociale dans le cadre de la réforme globale de cette législation : rapport final de la présidence (70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11 at 3:05:31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e politique globale de la jeunesse (770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11 at 3:06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PAS : l'aide sociale : vous y avez droit (788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3 2011 at 11:06:2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ccupation allemande en France (8194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1:07:02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u possible : Guy Spitaels : changer la gauche ? (838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9 2011 at 11:07:29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atlas de l'archéologie (989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5 2011 at 4:09:3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pace wallon : évolution et mutation (997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:09:1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(10266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0:10:1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lossaire : termes socio-économiques (10274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2:10:19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ésie francophone de Belgique (1170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11:11:2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rigades internationales (124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1:12:3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rmation, action et militantisme (127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1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ortement (1274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6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naissances de droit social (1668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2 at 9:05:0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s et anthropologie : actes du colloque du bicentenaire de Colins de Ham (173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5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éments d'analyse d'élections liégeoises : 1982-1984-1985 (18041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4 2012 at 11:07:1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stème Le Pen (1946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9:09:0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ez nous, Monsieur, il n'y a pas de "monsieur" : Colruyt à livre ouvert : le personnel raconte son entreprise, son travail, ses motivations (196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 2012 at 3:10:3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òria del foum : documents per el seu estuori (196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10:10:54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gauche (2001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:10:25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ant Malva : correspondance 1931-1969 (2005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5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Other America : Art and Labour Movement in the United States (205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0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forme de l'Etat : la nouvelle constitution et ses lois d'exécution (2054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2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; n°187 (jan. - fév 1985) (2082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9:12:3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; n°188 (mars-avril 1985) (208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11:12:0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89-190 (mai-aout 1985) (208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12 at 2:12:5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 191 (oct.- sept. 1985) (208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12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tre années de politique progressiste à la Communauté Française (2088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, Enseignement, C.P.A.S. (208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3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inances de la Région wallonne: une gestion efficace et cohérente (2088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vironnement: bilan de quatre années d'action en Région wallonne (208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1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nde et les femmes: Nairobi 1985 (208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, n°192 (nov.- déc. 1985) (2088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55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ès Genève: rien n'est réglé mais... (2088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une Initiative de Défense Européenne (2088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aidoyer pour le retour du dialogue Nord-Sud (2088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1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Nicaragua tan violentamente dulce" (20883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3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icaragua: pourquoi l'état d'urgence (2088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23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clin européen: une crise économique triple (2088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45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ons de l'Europe (2088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5 2012 at 10:12: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2024-04-28T07:59:01Z</dcterms:created>
  <dcterms:modified xsi:type="dcterms:W3CDTF">2024-04-28T07:59:01Z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