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presProps" Target="presProps.xml"/>
  <Relationship Id="rId24" Type="http://schemas.openxmlformats.org/officeDocument/2006/relationships/viewProps" Target="viewProps.xml"/>
  <Relationship Id="rId25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5045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USC Bressoux (2651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3:06:37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rapeaux et bannières (3514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0 at 10:03:20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Sociétés Coopératives (52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:02:22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Léon Brockus (265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1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atherine Gillon (265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2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20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2024-05-12T04:32:03Z</dcterms:created>
  <dcterms:modified xsi:type="dcterms:W3CDTF">2024-05-12T04:32:03Z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