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presProps" Target="presProps.xml"/>
  <Relationship Id="rId152" Type="http://schemas.openxmlformats.org/officeDocument/2006/relationships/viewProps" Target="viewProps.xml"/>
  <Relationship Id="rId15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05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>
  <Relationship Id="rId1" Type="http://schemas.openxmlformats.org/officeDocument/2006/relationships/image" Target="../media/22896_ca_object_representations_media_645_large3.jpg"/>
</Relationships>

</file>

<file path=ppt/slides/_rels/slide145.xml.rels><?xml version="1.0" encoding="UTF-8" standalone="yes"?>
<Relationships xmlns="http://schemas.openxmlformats.org/package/2006/relationships">
  <Relationship Id="rId1" Type="http://schemas.openxmlformats.org/officeDocument/2006/relationships/image" Target="../media/33382_ca_object_representations_media_723_large4.jpg"/>
</Relationships>

</file>

<file path=ppt/slides/_rels/slide14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14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6.jpg"/>
</Relationships>

</file>

<file path=ppt/slides/_rels/slide14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7.jpg"/>
</Relationships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elgische Werkliedenpartij in Limburg (1918-1940) (2031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0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réflexions à l'occasion d'un anniversaire (2031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0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et la critique des hommes politiques : juris prudence belge : 1830-1981 (203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0:11:32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civilisation du soleil : l'utilisation de l'énergie solaire (205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:2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étrangère de la République populaire de Bulgarie (2080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Cyrille et méthode et la culture bulgare (210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9:12:40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poque du socialisme réel (212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2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RDA (2169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1:01:0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lution sur l'histoire du Parti communiste chinois (1949-1981) (2188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10:01:5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, la paix et le socialisme : sélection de textes de 1977 à 1981 (2199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3:01:15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de Liège au progrès des sciences et des techniques (224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2:02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tion professionnelle à des substances nocives en suspension dans l'air (2257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2:02:1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e l'Etat-providence (2272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49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ria del Partito comunista nel riminese : 1921-1940 : origini, lotte e iniziative politiche (291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3:12:3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intime (3562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2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P.A.S et action sociale en milieu urbain : sur base d'un stage au Centre public d'Aide sociale de Liège (35794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0:12:5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argent : d'où vient-il ? Où va-t-il ? (4196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3:03:30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oline chérie (4227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9:03:1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ria del movimento operaio (4582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1:11:3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 wallonne : premier bilan (458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3:12:4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.A.C.M. en vacances : Place Wérixhas - Montegnée (ARC-C AFF DIV 0271)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ie Deworme (ARC-C AFF ELE 0305)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istance aux patients hospitalisés : formation des conseillers laïques (259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4:05:5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édéralisme (283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0:08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s pouvoirs pour le Parlement européen ? (313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2:12:1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hrétiens au PS ? : actes du Colloque organisé par l'Institut Emile Vandervelde à Seraing le 20 septembre 1980 (313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2:12:2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mmigrés et le PS : actes du Colloque organisé par l'Institut Emile Vandervelde le 10 janvier 1981 à Chênée (3131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3:12:3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t socialisme : actes du Colloque organisé par l'Institut Emile Vandervelde le 22 novembre 1980 à Gembloux (313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3:12:1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s de luttes sociales à travers l'affiche [catalogue] (313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:12:0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social-démocrate (323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3:01:2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(32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2:01:4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dres : l'alternative socialiste (329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0 at 9:02:2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relations industrielles. Tome 2 : La lutte ouvrière pour la maîtrise du temps (3690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1:05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rection prolétarienne de 1830 en Belgique (79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2:06:26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ibertés malades du pouvoir (823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11:07:5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cte de Varsovie (83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10:07:5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en jeu : réflexions sur l'Etat et le service public (83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2:07:3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ettre au roi : suivie d'extraits de l'introduction à la vie socialiste et précédée d'une introduction de Maurice Bologne (904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5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ort en socialisme = De geschidenis van de Nederlandes Ambeidersportbond 1926-1941 (946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9:08:3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apest, l'insurrection : 1956 (1024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9:10:1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(103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2:10:01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s ont choisi la liberté : la guerre en Afghanistan (1042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10:10:3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chel Graindorge au présent : journal II : 15 janvier 1980 - 30 mars 1981 (112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11:11:3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tournez les fusils ! : manuel de sociologie d'opposition (11663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50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pagne : le coup d'état manqué et la discussion dans le parti communiste (122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2:12:0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la laïcité : essai de méthodologie de la philosophie et de la morale laïque (126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3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laïcité : principalement en Belgique et en France (129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9:01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historiens depuis 1830 en Belgique (1304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12:01:0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barricades (1337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3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, égalité quand même (1337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1:02:2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Mendes France (144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1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ologie française (148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0:02:3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culturelle et socialisme demain ; l'action culturelle, un outil au service du militantisme moderne... (15783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1:04:1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en jeu : réflexions sur l'Etat et le service public (1586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2:04:41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ergie : l'autre politique (1587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2:04:0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recherche (158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1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ulture à la une (161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1:04:07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socialisme mondial (1668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3:05:5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cisme : mythes et sciences : pour Léon Poliakov (168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0:05:4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ague 48 : le rideau de fer s'est abattu (1687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du service "Droit des jeunes" (168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2:05:1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 wallonne et l'envirronement (1697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9:05:5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u le Palais d'hiver (1708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4:05:2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khno : la révolte anarchiste 1917-1921 (1773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tes ouvrières à l'Est (1776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4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rnons la page... : pour prendre en main notre devenir (1782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0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rgonomie : aanpak, methodologie, soepassing (1950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3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ctionnaire des Belges (1972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40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(197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3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(197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3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et la classe ouvrière : colloque des 26-27-28 septembre 1976 (1979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2:10:21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2 : 1977-1981 (1990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17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pour une discussion : l'emploi socio-culturel (2005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5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tel qu'il fut (200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9:1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par le peuple : la démocratie dans le socialisme (2008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2024-04-28T07:21:27Z</dcterms:created>
  <dcterms:modified xsi:type="dcterms:W3CDTF">2024-04-28T07:21:27Z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