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777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la capacité civile de la femme mariée d'après la loi du 18 février 1938 (259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2024-05-21T03:17:20Z</dcterms:created>
  <dcterms:modified xsi:type="dcterms:W3CDTF">2024-05-21T03:17:20Z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