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69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laams Blok (271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3:07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2024-06-26T02:58:15Z</dcterms:created>
  <dcterms:modified xsi:type="dcterms:W3CDTF">2024-06-26T02:58:15Z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