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11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et la confédération du travail (1445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4:0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2024-06-26T04:07:23Z</dcterms:created>
  <dcterms:modified xsi:type="dcterms:W3CDTF">2024-06-26T04:07:23Z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