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presProps" Target="presProps.xml"/>
  <Relationship Id="rId17" Type="http://schemas.openxmlformats.org/officeDocument/2006/relationships/viewProps" Target="viewProps.xml"/>
  <Relationship Id="rId1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911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n conciliant en affaires : ou manuel pratique de législation usuelle belge : pour faire ses affaires soi-même dans tous les cas et circonstances de la vie (230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6 2013 at 11:02:3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au traité d'économie politique. Tome 1 (3280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 et la foi (1266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2:01:1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2024-05-16T15:55:23Z</dcterms:created>
  <dcterms:modified xsi:type="dcterms:W3CDTF">2024-05-16T15:55:23Z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