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presProps" Target="presProps.xml"/>
  <Relationship Id="rId76" Type="http://schemas.openxmlformats.org/officeDocument/2006/relationships/viewProps" Target="viewProps.xml"/>
  <Relationship Id="rId7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13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>
  <Relationship Id="rId1" Type="http://schemas.openxmlformats.org/officeDocument/2006/relationships/image" Target="../media/29008_ca_object_representations_media_1386_large1.jpg"/>
</Relationships>

</file>

<file path=ppt/slides/_rels/slide62.xml.rels><?xml version="1.0" encoding="UTF-8" standalone="yes"?>
<Relationships xmlns="http://schemas.openxmlformats.org/package/2006/relationships">
  <Relationship Id="rId1" Type="http://schemas.openxmlformats.org/officeDocument/2006/relationships/image" Target="../media/95243_ca_object_representations_media_1439_large2.jpg"/>
</Relationships>

</file>

<file path=ppt/slides/_rels/slide63.xml.rels><?xml version="1.0" encoding="UTF-8" standalone="yes"?>
<Relationships xmlns="http://schemas.openxmlformats.org/package/2006/relationships">
  <Relationship Id="rId1" Type="http://schemas.openxmlformats.org/officeDocument/2006/relationships/image" Target="../media/29664_ca_object_representations_media_1201_large3.jpg"/>
</Relationships>

</file>

<file path=ppt/slides/_rels/slide64.xml.rels><?xml version="1.0" encoding="UTF-8" standalone="yes"?>
<Relationships xmlns="http://schemas.openxmlformats.org/package/2006/relationships">
  <Relationship Id="rId1" Type="http://schemas.openxmlformats.org/officeDocument/2006/relationships/image" Target="../media/30288_ca_object_representations_media_1202_large4.jpg"/>
</Relationships>

</file>

<file path=ppt/slides/_rels/slide65.xml.rels><?xml version="1.0" encoding="UTF-8" standalone="yes"?>
<Relationships xmlns="http://schemas.openxmlformats.org/package/2006/relationships">
  <Relationship Id="rId1" Type="http://schemas.openxmlformats.org/officeDocument/2006/relationships/image" Target="../media/62434_ca_object_representations_media_1206_large5.jpg"/>
</Relationships>

</file>

<file path=ppt/slides/_rels/slide66.xml.rels><?xml version="1.0" encoding="UTF-8" standalone="yes"?>
<Relationships xmlns="http://schemas.openxmlformats.org/package/2006/relationships">
  <Relationship Id="rId1" Type="http://schemas.openxmlformats.org/officeDocument/2006/relationships/image" Target="../media/10733_ca_object_representations_media_1252_large6.jpg"/>
</Relationships>

</file>

<file path=ppt/slides/_rels/slide67.xml.rels><?xml version="1.0" encoding="UTF-8" standalone="yes"?>
<Relationships xmlns="http://schemas.openxmlformats.org/package/2006/relationships">
  <Relationship Id="rId1" Type="http://schemas.openxmlformats.org/officeDocument/2006/relationships/image" Target="../media/79699_ca_object_representations_media_1309_large7.jpg"/>
</Relationships>

</file>

<file path=ppt/slides/_rels/slide68.xml.rels><?xml version="1.0" encoding="UTF-8" standalone="yes"?>
<Relationships xmlns="http://schemas.openxmlformats.org/package/2006/relationships">
  <Relationship Id="rId1" Type="http://schemas.openxmlformats.org/officeDocument/2006/relationships/image" Target="../media/62129_ca_object_representations_media_1318_large8.jpg"/>
</Relationships>

</file>

<file path=ppt/slides/_rels/slide69.xml.rels><?xml version="1.0" encoding="UTF-8" standalone="yes"?>
<Relationships xmlns="http://schemas.openxmlformats.org/package/2006/relationships">
  <Relationship Id="rId1" Type="http://schemas.openxmlformats.org/officeDocument/2006/relationships/image" Target="../media/98821_ca_object_representations_media_1324_large9.jpg"/>
</Relationships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>
  <Relationship Id="rId1" Type="http://schemas.openxmlformats.org/officeDocument/2006/relationships/image" Target="../media/36525_ca_object_representations_media_1325_large10.jpg"/>
</Relationships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ition municipale (322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12:01:1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des contrats d'avenir locaux : élaborer et réussir : sa stratégie de développement communal (203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0:11:2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belge. Tome II (203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0:11:1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ournalistes sont-ils des assassins ? (2038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1:11:2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oupes d'entreprises en Belgique : le domaine des principaux groupes privés (203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1:11:2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ldings et démocratie économique (2039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1:11:5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ercle ouvert : lettre ouverte au Parlement de la Communauté française de Belgique (203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1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andres de la politique... à la retraite (203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5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ert II : sur les traces de Baudouin Ier (203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37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secteur financier en Belgique (2039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:11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ographie de la faim : la faim au Brésil (2039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2:11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s relations industrielles. Tome 2 : La lutte ouvrière pour la maîtrise du temps (3690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0 at 1:05:4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e l'avenir : l'avenir du socialisme (2039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2:11:4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vie (203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2:11:2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a tué José H. ? : le premier roman belgo-dégradable (2039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3:11:5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 Van Eynde (203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3:11:0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o Tsé-toung : l'essor irrésitible d'un homme et de son peuple (203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3:11:1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publiques baltes et la crise du fédéralisme soviétique (2039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8:11:5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socialisme de résistance l'avenir du socialisme, le socialisme de l'avenir ! (2040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9:11:0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t d'une liberté : technique et politique de l'information (204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0:11:33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du changement : une image de la société : une option politique pour l'an 2000 (2040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0:11:05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rme et un capital : l'eau (204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0:11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rcommunales à l'heure des régions : actes du colloque des 1 et 8 mars 1994 (3704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0 at 10:05:0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lement de la Communauté française : manuel biographique (2040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0:11:5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e la fonction de bourgmestre (2040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0:11:1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portes de la vérité : Paul Brusson raconte... (205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 by Chance : A History of the International Cooperative and Mutual Insurance Federation (290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9:12:0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ssiers noirs de la Belgique (2908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9:12:1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150 ans après l'indépendance nationale (2909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0:12:34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du Golfe : le dossier secret (290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1:12:4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F : chronique d'un désastre inéluctable (290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2:12:0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 d'organisation de l'économie socialiste : recueil d'articles et de discours (2910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:12:3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s paysannes (291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2:12:2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Hurez : fidélité à un idéal (4001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0 at 2:09:09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, notes et conférences poèmes et chansons peinture (2910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2:12:0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morale sans moralisme (29114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3:12:17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européenne et atlantique de Paul-Henri Spaak (1942-1972). Tome 1 (2911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3:12:4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ert Frère : le fils du marchand de clous (2911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3:12:1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 n'efface rien et je recommence (291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11:12:3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al des empires : les dessous du capitalisme belge (2913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12:12:0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era di rimini (2913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12:12:1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emins de la démocratie (291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2:12:5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oria del Partito comunista nel riminese : 1921-1940 : origini, lotte e iniziative politiche (291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3:12:3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Atlantique à l'Oural : l'après-communisme (291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3:1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: technique moderne de l'analyse économique (173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4:05:1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ouple infernal : deux cents ans de francophobie et d'antiaméricanisme (291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4:12:5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sages pour le 21e siècle : notre planète... un seul monde (2914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9:12:2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lisme et socialisme au XIXe siècle (291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0:12:4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e la Planète 1992 (291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1:12:27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: de l'anecdote à l'institution (2916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:12:1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raing : guide du citoyen : 1997 (291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2:12:1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Mitterrand : le roman de sa vie (291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3:12:5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thèque (291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9:1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(2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1:12:3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291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2:12:5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ison sérésienne : 75 ans : un passé garant de l'avenir (203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10:11:03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enchaîné  : être ministre (359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3:12:4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y Demeyer vous invite à la Willy's Night : avec Déborah Géradon (MJS) (ARC-C AFF DIV 0300)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rden Party (ARC-C AFF DIV 0355)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764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y Demeyer : candidat Bourgmestre (ARC-C AFF ELE 0501)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431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tons Willy  (ARC-C AFF ELE 0502)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28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y Demeyer : 1er Chambre (ARC-C AFF ELE 0506)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3717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y Demeyer : 1er à la ville  (ARC-C AFF ELE 0552)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15630525" cy="4572000"/>
          <a:chOff x="0" y="228600"/>
          <a:chExt cx="15630525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151733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y Demeyer : "rendre confiance" : 15e effectif Sénat (ARC-C AFF ELE 0607)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y Demeyer : 15e effectif Sénat (ARC-C AFF ELE 0616)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illy Demeyer : 13e à la Région (ARC-C AFF ELE 0622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ôpital-combat, ma mémoire : une carrière riche en satisfactions personnelles (2038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9:11:0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16421100" cy="4572000"/>
          <a:chOff x="0" y="228600"/>
          <a:chExt cx="164211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159639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tez Willy : 13e à la Région (ARC-C AFF ELE 0623)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Willy Demeyer (BE ALPHAS ARC-P DEME )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hives (BE ALPHAS ARC-P DEME 1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découverte de l'Europe (2038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9:11:0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-Gilles : les murs du Parlement wallon [Saint-Gilles, de fond en comble] (203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9:11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2024-05-03T00:42:18Z</dcterms:created>
  <dcterms:modified xsi:type="dcterms:W3CDTF">2024-05-03T00:42:18Z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