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(2835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11:11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(1026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Liège (33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2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2024-05-20T16:59:42Z</dcterms:created>
  <dcterms:modified xsi:type="dcterms:W3CDTF">2024-05-20T16:59:42Z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