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17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 Centre : croquis et moeurs : enquête ouvrière et industrielle (1972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2024-07-01T02:27:01Z</dcterms:created>
  <dcterms:modified xsi:type="dcterms:W3CDTF">2024-07-01T02:27:01Z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