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7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hristianisme (60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; suivi de : Hector Denis : libre penseur (187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érience belge : une vieille polémique autour des grèves générales de 1902 et 1913 (2000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0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transformation capitaliste de l'agriculture (2264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226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2024-05-02T06:28:27Z</dcterms:created>
  <dcterms:modified xsi:type="dcterms:W3CDTF">2024-05-02T06:28:27Z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