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98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41263_ca_object_representations_media_1380_large1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'occasion des fêtes de Wallonie en l'Hôtel de ville de Liège (dimanche 27 septembre 1987 à 11 heures) (49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1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: tendre et vivante (205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du grand virage (20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ale liégeoise (ARC-C AFF DIV 029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2024-05-04T00:21:06Z</dcterms:created>
  <dcterms:modified xsi:type="dcterms:W3CDTF">2024-05-04T00:21:06Z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