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presProps" Target="presProps.xml"/>
  <Relationship Id="rId98" Type="http://schemas.openxmlformats.org/officeDocument/2006/relationships/viewProps" Target="viewProps.xml"/>
  <Relationship Id="rId9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18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Et le verbe sera haïr..." : de revolutionair-syndikalistische beweging in Luik tijdens het interbellum (2682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2:07:2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 la déportation : la vie et la mort dans les 18 camps de concentration et d'extermination (271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4:07:2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ppe Busquin, socialiste mais encore ? (283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50 ans de Nations Unies (28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4:08:3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4 : volume 1 (28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4:08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4 : volume (2868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09 at 4:08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ervation et réaffectation du patrimoine civil public en wallonie (413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2:11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95 (259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ttérature prolétarienne : en Belgique francophone depuis 1900 (676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11:05:3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rontations (723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:05:1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roi démocratique : l'extrême droite en Belgique (89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, l'antisémitisme et la Belgique : lettre ouverte à tous ceux qui colportent des mythes éculés sur les wallons et leur histoire (901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1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au chômage ? : pour en découdre avec l'exclusion sociale (954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0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bat interdit : monnaie, Europe, pauvreté (967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9:09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itoyen déclassé : monarchie belge et société (1032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1 at 10:10:2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gauche ! Mélanges à l'occasion du 30e anniversaire du Mouvement des Jeunes socialistes (1071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5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ot et violence : politique, stades et hooligans : Heysel 85 (112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Mobutu à Mobutu : trente ans de relations Belgique-Zaïre (126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3:01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4 (1264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0:01:3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5 (1264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0:01:3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roi démocratique : l'extrême droite en Belgique (147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1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5 (152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mythes de l'histoire de Belgique, de Flandre et de Wallonie (1533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5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, le patron (16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2:04:5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terre et de larmes (1732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3:05:1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II : sur les traces de Baudouin Ier (2039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3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'amitié (211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1:1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bout du désert (211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2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roi: 1830-1994: histoire d'une Métropole (2120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5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n vallen en opvangen 50 jaar sociale zekerheid : een verhaal in beelden (2217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2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yaume (2226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2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u entra par la fenêtre (22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3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homme (2290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civil public de Wallonie (229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2:02:3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Mitterrand : le roman de sa vie (29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3:12:5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belge de 1914 à 1940 (le) (35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eport pour la Flandre : région phare de l'Europe (3565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5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vacances (378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colères du pays noir. Tome IV (4159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4:02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é de public : a qui profitent les privatisations ? (4169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3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anium : la Belgique et les puissances : marché de dupes ou chef d'oeuvre diplomatique ? (41784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2:02:4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2024-05-03T02:15:42Z</dcterms:created>
  <dcterms:modified xsi:type="dcterms:W3CDTF">2024-05-03T02:15:42Z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