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presProps" Target="presProps.xml"/>
  <Relationship Id="rId65" Type="http://schemas.openxmlformats.org/officeDocument/2006/relationships/viewProps" Target="viewProps.xml"/>
  <Relationship Id="rId6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54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1958-2000 : société nouvelle. Nouveaux repères (413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:11:1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en mal de la gauche (1456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2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1999 (204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 (2047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4:11:0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 : la démocratie du plus fort : rapport historique sur un peuple qui contribua au salut de l'humanité aujourd'hui humilié au mépris total (2052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0:11:4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e la Meuse... en Province de Liège (2053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1:11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ale FGTB de Verviers: un syndicat pour le 21e siècle (2059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:4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démocratie (2062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3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travers de Liège, par la liaison E40-E25 (2247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0:02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uite à gauche : mémoires du chauffeur de François Mitterrand (3564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ture régionale : soixante témoins pour soixante temps forts (4159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3:02:3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ment de Troie : approche philosophique du nom de l'enfant (4569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3:11:3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oria de actividades 1996/1999 (313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1:12:3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en capitales : 1958-2000 : de l'Expo à l'Euro (396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2024-04-27T17:21:27Z</dcterms:created>
  <dcterms:modified xsi:type="dcterms:W3CDTF">2024-04-27T17:21:27Z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