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23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aux Etats-Unis (1861-1865) (4105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9:01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2024-07-03T00:20:56Z</dcterms:created>
  <dcterms:modified xsi:type="dcterms:W3CDTF">2024-07-03T00:20:56Z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