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803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53867_ca_object_representations_media_1115_large1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54033_ca_object_representations_media_113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19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y Mathot (ARC-C AFF ELE 040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905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y Mathot avec nous (ARC-C AFF ELE 042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2024-05-02T15:34:02Z</dcterms:created>
  <dcterms:modified xsi:type="dcterms:W3CDTF">2024-05-02T15:34:02Z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