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6 [Mille huit cent quatre-vingt six] : la révoltes des damnés de la terre : le soulèvement ouvrier de mars 1886 dans le pays de Liège et de Charleroi (158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2024-06-26T09:07:36Z</dcterms:created>
  <dcterms:modified xsi:type="dcterms:W3CDTF">2024-06-26T09:07:36Z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