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9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ouvrière socialiste en Belgique 1914-1918 (174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2024-07-03T10:47:43Z</dcterms:created>
  <dcterms:modified xsi:type="dcterms:W3CDTF">2024-07-03T10:47:43Z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