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496417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image" Target="../media/98029_ca_object_representations_media_1396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00025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xposition de photographies sur le Chili (ARC-C AFF DIV 0304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9">
  <a:themeElements>
    <a:clrScheme name="Theme7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2024-05-17T12:11:41Z</dcterms:created>
  <dcterms:modified xsi:type="dcterms:W3CDTF">2024-05-17T12:11:41Z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