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slide" Target="slides/slide175.xml"/>
  <Relationship Id="rId178" Type="http://schemas.openxmlformats.org/officeDocument/2006/relationships/slide" Target="slides/slide176.xml"/>
  <Relationship Id="rId179" Type="http://schemas.openxmlformats.org/officeDocument/2006/relationships/slide" Target="slides/slide177.xml"/>
  <Relationship Id="rId180" Type="http://schemas.openxmlformats.org/officeDocument/2006/relationships/slide" Target="slides/slide178.xml"/>
  <Relationship Id="rId181" Type="http://schemas.openxmlformats.org/officeDocument/2006/relationships/slide" Target="slides/slide179.xml"/>
  <Relationship Id="rId182" Type="http://schemas.openxmlformats.org/officeDocument/2006/relationships/slide" Target="slides/slide180.xml"/>
  <Relationship Id="rId183" Type="http://schemas.openxmlformats.org/officeDocument/2006/relationships/presProps" Target="presProps.xml"/>
  <Relationship Id="rId184" Type="http://schemas.openxmlformats.org/officeDocument/2006/relationships/viewProps" Target="viewProps.xml"/>
  <Relationship Id="rId185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7601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/>

</file>

<file path=ppt/slides/_rels/slide173.xml.rels><?xml version="1.0" encoding="UTF-8" standalone="yes"?>
<Relationships xmlns="http://schemas.openxmlformats.org/package/2006/relationships"/>

</file>

<file path=ppt/slides/_rels/slide174.xml.rels><?xml version="1.0" encoding="UTF-8" standalone="yes"?>
<Relationships xmlns="http://schemas.openxmlformats.org/package/2006/relationships"/>

</file>

<file path=ppt/slides/_rels/slide175.xml.rels><?xml version="1.0" encoding="UTF-8" standalone="yes"?>
<Relationships xmlns="http://schemas.openxmlformats.org/package/2006/relationships"/>

</file>

<file path=ppt/slides/_rels/slide176.xml.rels><?xml version="1.0" encoding="UTF-8" standalone="yes"?>
<Relationships xmlns="http://schemas.openxmlformats.org/package/2006/relationships"/>

</file>

<file path=ppt/slides/_rels/slide177.xml.rels><?xml version="1.0" encoding="UTF-8" standalone="yes"?>
<Relationships xmlns="http://schemas.openxmlformats.org/package/2006/relationships"/>

</file>

<file path=ppt/slides/_rels/slide178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3.jpg"/>
</Relationships>

</file>

<file path=ppt/slides/_rels/slide179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4.jpg"/>
</Relationships>

</file>

<file path=ppt/slides/_rels/slide18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180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5.jpg"/>
</Relationships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 cas où la guerre éclaterait néanmoins... (25824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1 2009 at 11:05:44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éries et collections (1275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3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bonnement l'Eglantine (12752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55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bonnement Germinal (127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14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1275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5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volution des besoins dans les classes ouvrières (12825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2 at 3:01:22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smondi (128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2 at 4:01:09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eine des hommes : la mort de l'or (1286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2 2012 at 9:01:47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us (1291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3 2012 at 10:01:40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déologie du fascisme en Allemagne (13179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3 2012 at 3:01:57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édecine préventive dans la société (1318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3 2012 at 3:01:40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origines de la guerre de 1914 : cours de l'Institut supérieur ouvrier 1932-1933 (1324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5 2012 at 9:01:15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rise du capitalisme américain (1336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 2012 at 4:02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seph Pantois : fils de gendarme (144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9 2012 at 3:02:07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abac et la liberté (14722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7 2012 at 2:02:10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émoires d'un agent britannique en Russie (1912-1918) (1486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2 at 11:02:04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ternationalisme et la classe ouvrière (1491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7 2012 at 11:02:59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novation du capitalisme (14947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8 2012 at 10:02:29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eurs des Condruses (1495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8 2012 at 11:02:46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eur de flamme (1497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9 2012 at 11:02:43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Karl Marx : Geschichte Seines Lebeny (1520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7 2012 at 9:03:54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ogmes de la franc-maçonnerie (15245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8 2012 at 11:03:51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éveloppement du capitalisme et la lutte pour la démocratie (15261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8 2012 at 4:03:37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harte des commerçants : programme des revendications essentielles du Comité d'action pour la défense des intérêts généraux du petit et du moyen commerce (153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5 2012 at 11:03:04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lerte ! : la guerre demain ! : notes d'un mobilisé de 1934 (1535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5 2012 at 11:03:05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toine Blayé (1536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5 2012 at 4:03:41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présentés au XXXXVIIe Congrès annuel tenu les 27 et 28 mai1933 (1566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7 2012 at 4:03:47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gardiennes (1612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6 2012 at 3:04:07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vant la catastrophe ! Lisez-moi, le système Fernand Pierard (1660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7 2012 at 2:04:27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marchands de canons : pièce en trois actes en prose représentée pour la première fois sur la scène du Palace le 28 avril 1933 (1716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3 2012 at 11:05:45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 Blistin (2652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8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ouges et noirs : bulletin de la société d'études politiques, économiques et sociales (1716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3 2012 at 11:05:02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Karl Marx (1722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2 at 4:05:14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gique sociale (1730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9 2012 at 4:05:15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isère à Liège (1733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2 at 4:05:04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quisitoire (1749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7 2012 at 10:06:07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ianon : crime économique et politique (1758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2 2012 at 10:06:48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u conte pour enfants à l'holocauste : Serbie : collaboration avec l'occupant sous le troisième Reich et génocide contre le peuple juif (1763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3 2012 at 11:06:30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endances : enquête sur la jeunesse (1773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9 2012 at 10:06:52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therine soldat (17756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0 2012 at 9:06:48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ulletin de la prévoyance sociale et de l'hygiène (18768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0 2012 at 11:08:39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oseph Bovy (2652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3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une union économique franco-belge le mur qu'il faut abattre (18771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0 2012 at 4:08:47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hasses de la Bécasse (1895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8 2012 at 10:08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entretiens nouveaux : l'amour (1931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7 2012 at 10:09:11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en Russie (1942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1 2012 at 10:09:46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question scolaire (19472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4 2012 at 10:09:30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rchives d'histoire doctrinale et littéraire du Moyen âge : huitième année 1933 (1951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5 2012 at 11:09:46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ach der deutschen katastrophe : die beschlüsse der internationalen konferenz der SAI in Paris, August 1933, und die rede des berichterstatters Otto Bauer (1968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5 2012 at 2:10:45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ubsides à l'enseignement technique (19701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8 2012 at 11:10:19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glise devant le socialisme (19769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1 2012 at 9:10:20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. Hitler, dictateur (1988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7 2012 at 2:10:25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Léon Brockus (265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1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s faucons rouges : voie nouvelle à la jeunesse (20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2 at 10:11:58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lternative : capitalisme d'Etat ou socialisme démocratique (20408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6 2012 at 11:11:33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éo-socialisme ? : ordre - autorité - nation (20922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6 2012 at 1:12:27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étermination des peines par les tribunaux répressifs en Allemagne (2119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2 at 9:12:48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doctrines coopératives (2124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1 2012 at 11:12:02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urs de morale : à l'usage de l'enseignement moyen (2165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6 2013 at 2:01:56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volution de l'Etat : étude des lois psychologiques de la vie sociale et économique (23084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7 2013 at 3:02:14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clame : étude de sociologie économique (2310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7 2013 at 4:02:44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urier et le socialisme (23105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8 2013 at 9:02:18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grèves dans le centre (2322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4 2013 at 3:03:46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férence internationale du travail : dix-septième session Genève, 1933 : rapport du Directeur (23299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6 2013 at 10:03:26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vlaamsche beweging : van 1905 tot 1930 : tweede deel (28437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3 at 8:11:55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eddy Terwagne (2846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3 at 8:11:33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ts d'ouvrier (2899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3 at 11:12:10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ie privée (332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9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gistre de la correspondance : 1931-1937 / indicateur Tenu par le Secrétaire Communal (3752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:03:47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dition féminine (4027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42]]>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ouvement littéraire wallon à Verviers (41902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6 at 4:02:08]]>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venture humaine : du germe au nouveau-né (42035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7 2016 at 11:03:14]]>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euvre de Victor Rousseau : catalogue de l'exposition rétrospective (42294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4 2016 at 2:03:59]]>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atherine Gillon (265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26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amendes : explication de la loi des amendes prélevées sur les ouvriers dans les usines (2594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8 2009 at 11:05:50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ené Jadot (2653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7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Y. Loyen (265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39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ançois Van Belle (2658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09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Bressoux (2651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3:06:37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ffaire Eulenburg et les origines de la guerre mondiale (2836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9 2009 at 3:08:17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bjection de conscience (3175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4 2010 at 1:01:18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urope en face de l'Amérique (3193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2 2010 at 4:01:10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alzac contre Balzac (320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4 2010 at 3:01:16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ction pour le plan (3236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9 2010 at 2:01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urope en face de l'Amérique (3265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fascisme : doctrine, institutions (32666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euvre historique de Marx (32670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oi sur les baux commerciaux : commentaire théorique, critique et pratique de la loi du 5 août 1933 sur la révision temporaire et la résiliation des baux commerciaux (3268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n droit, homme ! (3268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uel de législation scolaire (3268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gime linguistique de l'enseignement primaire et de l'enseignement moyen : homologation des certificats d'études moyennes (3268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ociétés à responsabilité limitée à la portée de tous (32690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ituation des classes laborieuses en Angleterre. Tome 1 (3272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Poulseur (2651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5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ituation des classes laborieuses en Angleterre. Tome 2 (3272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relations industrielles en Grande-Bretagne (3272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gestes de la Cité de Liège. Tome 1 : 1103 - 1389 (3276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"est-ce que le classicisme ? : essai de mise au point (3276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3ème Reich et les Juifs : essai d'une documentation (3277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eilles histoires socialistes (3279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lettre de change en France au 17ème et 18ème siècles (3279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u mouvement socialiste belge (3279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Révolution russe : La révolution de Février. Tome 1 (3282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révolution russe : la révolution de février. Tome 2 (32822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. Vermeersch - J. Latin (2651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04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ent furent votées les Assurances Sociales (3282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ction pour le plan (3286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constructif (32865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te parce que chrétien (32865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publique socialiste des coopératives (405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0 at 4:10:36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uerre du pétrole (4055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1 2010 at 2:10:01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.- L. Decerf (2651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Sociétés Coopératives (52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:02:22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Jeunes et le Socialisme  (742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1 2011 at 12:05:20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76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24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ria de la tierra (8061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9 2011 at 3:06:18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ubsides et les écoles confessionnelles (808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30 2011 at 1:06:33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 robe couleur du temps (8314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4 2011 at 10:07:52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un plan d'action (837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8 2011 at 3:07:29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risprudence automo (quatrième série) (838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9 2011 at 12:07:50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Karl Marx : l'homme est son génie (922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6 2011 at 1:08:11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législatives : résultats des élections du 27 novembre 1932 : renouvellement intégral de la Chambre et du Sénat (987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4 2011 at 4:09:08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eorges Wasterlain (999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0 2011 at 9:09:19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. Hitler dictateur (1045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3 2011 at 9:10:39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ionisme (1118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4 2011 at 8:11:34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et les classes moyennes (11667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2:11:59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émoires pour servir à l'histoire contemporaine de la Belgique : 1894-1914 (117015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11:11:39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. E. Dühring bouleverse la science (anti-Dühring). Tome III et dernier : socialisme (1193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6 2011 at 4:12:20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rrespondants locaux de la presse socialiste : quelques conseils (1256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4 2012 at 10:01:40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Japon et son Empire (1266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6 2012 at 2:01:05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-rendu divers (1275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6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(127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4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apports (127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8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édités par l'Eglantine (Paris~ Bruxelles) (1275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180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2024-05-03T13:44:02Z</dcterms:created>
  <dcterms:modified xsi:type="dcterms:W3CDTF">2024-05-03T13:44:02Z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