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presProps" Target="presProps.xml"/>
  <Relationship Id="rId202" Type="http://schemas.openxmlformats.org/officeDocument/2006/relationships/viewProps" Target="viewProps.xml"/>
  <Relationship Id="rId20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26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>
  <Relationship Id="rId1" Type="http://schemas.openxmlformats.org/officeDocument/2006/relationships/image" Target="../media/12669_ca_object_representations_media_567_large3.jpg"/>
</Relationships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19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19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8, si la gauche l'emportait (1295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23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u Capital (1305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2:01:2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'accuse le Maréchal Pétain... (1333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3:01:0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çon d'histoire pour une gauche au pouvoir : la faillite du cartel 1924-1926 (1334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3:01:5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(1443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4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re un cours programmé (1464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0:02:4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ocialiste sous la 3e République (146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4:02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blanc de la protection de la jeunesse (148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0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l'aveu (1486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2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andale au Crédit suisse (149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9:02:4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ève de la faim (1507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2:03:4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et l'économie politique : essais sur les "théories sur la plus-value" (1514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56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de la rue : ce qu'ils disent de leur vie quotidienne, famille, travail, violence, sexualité, drogue (1534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5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iral Canaris entre Franco et Hitler : le rôle de Canaris dans les relations germano-espagnoles (154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2:03:5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européen (1551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1:03:2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de la IIe conférence nationale du Parti communiste révolutionnaire du Chili 1977 (1561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9:03:3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mmigrés de l'intérieur : notes et documents préparatoires à la Convention nationale du 14 janvier 1978 : "Le Parti socialiste et les luttes des femmes" (1587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0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los des pins (1680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44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sychologie de masse du fascisme = Dies Massenpsychologie des Faschismus (1698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0:05:10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et l'argent : les conditions économiques de la production culturelle (1701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4:05:2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rénovation ? : rénovation du quartier des fabriques : communes de Dison et de Verviers (1703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1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ologie de (1715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2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, terre romane (171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2:05:4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ologie politique : éléments de science politique (173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1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ssion extraordinaire de 1977 : 1er juin 1977 : proposition de nouvelle loi communale (1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4:05:4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III : négritude et civilisation de l'universel (1738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9:06:3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abri de notre arbre (174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15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 tiers-monde : éléments pour une politique socialiste de relations avec le tiers-monde (175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2:06:17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en France depuis 1900 (178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2:06:1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 commun syndical et nouveau pacte social (1786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9:06:26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'exil : 1935 (179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4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logies du Tiers-Monde : du conformisme à l'indépendance : le colloque de Dar-el-Salaam et ses prolongements (189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9:08:3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et ses figures (1900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25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fluence sociale : phénomène, facteurs et théories (190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0:08:2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vraiment arrêter de fumer ? (1918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1:09:5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millions d'immigrants : New-York 1880-1914 en photos (191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:09:2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urgeois socialiste ou pour un post-libéralisme (1942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1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sident malgré lui (194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3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la gauche (194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4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théâtrales : bibliographie annotée sur le théâtre ; Les arts du spectacle en Belgique... (196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9:10:03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(200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0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istisches Jahrbuch 1977 der Deutschen Demokratischen Republik : 22 Jahrgang (200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2:10:40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phémère IVe République (201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1 2012 at 3:10:35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ximes et réflexions diverses (2017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2:11:2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rogue en Belgique (2058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1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s de réformes et fonction juridictionnelle (206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2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sme (2072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2:11:4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38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Cools  (210556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5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dans la socialisme : informations, faits et chiffres sur l'égalité de la femme en RDA (210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2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dressement wallon : réalisme et réformes : les solutions des réformateurs wallons face à la crise (2122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1:12:3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édit aux communes (2122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2:12:5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 (2123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2:12:08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DA 77 : faits et chiffres (2189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11:01:1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gaulloise (220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4:01:5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e solution (220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3 at 10:01:31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ction des travailleurs contre le bruit et les vibrations sur les lieux de travail (226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1:02:2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entre d'étude et de documentation sociale (4027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communisme (4109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1:01:27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en crise (4226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1:03:0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cances sans souci : grâce à la Croix-rouge (4228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10:03:5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oir des enfants aujourd'hui ? (4229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1:03:2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uté européenne et ses régions (4262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12:04:2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ographie nationale (4565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1:11:48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idoyer pour l'Europe décadente (259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4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auchisme (2599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4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lus haute des solitudes : misère sexuelle d'émigrés nord-africains (28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2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vers le socialisme (314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2:12:3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ruction du socialisme en Chine (315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2:12:05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faite du front populaire (321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9:01:5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5 ans de marché commun du charbon : 1953-1978 (3265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essus de la Révolution Démocratique Populaire au Mozambique : textes du Président du Frelimo 1970-1974 (3265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Eurocommunisme" et Etat : essai politique (326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es idées du XXème siècle (326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hier bleu : le marxisme quant à l'Etat (326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et l'économie politique : essais sur les " Théories sur la plus-value " (32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ritiers de l'avenir (326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lication de la loi : deux poids, deux mesures (326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ffets pervers et ordre social (326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nouvel environnement (326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acrons toutes nos forces à l'édification d'une Corée nouvelle et démocratique : discours prononcé lors du rassemblement de masse organisé à Pyongyang pour l'acceuillir le 14 octobre 1945 (327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ée : riz et acier (327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nsformation socialiste du commerce et de l'industrie privée en Corée (327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Québécois (3273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édie du pouvoir (327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ger l'économie : trois clefs et un calendrier (327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sieur Mittérand vous n'êtes pas socialiste (3273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Suisse insoupçonnée : lettre ouverte à Jean Ziegler (3274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es faits du 20ème siècle (3277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ouvrière au 19ème siècle. Tome 2, L'ouvrier suspect (328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naie, crise économique : éléments d'interprétation (328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. Tome 2, Les structures économiques (328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, le patronnat et les consommateurs : Etude des mouvements de consommateurs (3282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(3282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communal à l'heure des fusions (328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dans les pays pauvres : modèles et propositions (328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cances jeunes 1977 (3284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 et pouvoir : exposés suivis d'un dossier pédagogique (328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ndustriel (328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municipales, élections politiques (328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at de travail dans le droit des pays membres des Communautés européennes. Rapport de synthèse : Danemark, Royaume-Uni, Irlande (341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3:03:3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krach de 1979 [roman] (40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2:09:2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, les communistes et les autres (4069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2:10:2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ucléaire sans les français : qui décide ? : qui profite ? (55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1 at 4:03:5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mmigrés de l'intérieur : notes et documents préparatoires à la Convention nationale du 14 janvier 1978, la Parti socialiste et les luttes des femmes (773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9:06:0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démocratie économique (77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11:06:4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rique du Sud (779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1:06:0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américains : conflit ou complicité ? (785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2:06:4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mmune de Saint-Nicolas (81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5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de la gauche (897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9:08:1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éveil : journal d'une militante socialiste (1967-1974) (900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2:08:5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(1023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2:09:5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ude fiscale en Belgique : 100 milliards en 1975 : plus de 140 milliards en 1977 ? (104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8:10:1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commun : l'actualisation à dossiers ouverts (1049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8:10:1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89 réponses : aux questions économiques (105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1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ômage créateur (105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2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dialogue des civilisations : l'Occident est un accident (1067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11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exis de Tocqueville, égalité sociale et liberté politique : une introduction à l'oeuvre de Tocqueville (108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10:10:5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juif aujourd'hui : récits, essais, dialogues (1169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5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ctor Larock (1231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2:12:21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Proudhon (125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1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2024-05-02T00:37:57Z</dcterms:created>
  <dcterms:modified xsi:type="dcterms:W3CDTF">2024-05-02T00:37:57Z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