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0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destinées à rectifier les jugements du public sur la révolution française (32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2024-05-19T04:54:58Z</dcterms:created>
  <dcterms:modified xsi:type="dcterms:W3CDTF">2024-05-19T04:54:58Z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