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presProps" Target="presProps.xml"/>
  <Relationship Id="rId9" Type="http://schemas.openxmlformats.org/officeDocument/2006/relationships/viewProps" Target="viewProps.xml"/>
  <Relationship Id="rId1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5120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, n°198 (nov.-déc. 1986) (20912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6 2012 at 10:12:44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, n°197 (sept.- oct. 1986) (20909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6 2012 at 9:12:34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, n°195-196 (mai-aout 1986) (20908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4:12:31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, n°194 (mars-avril 1986) (20897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2:12:16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, n°193 (jan.- fév. 1986) (20891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12:12:1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2024-05-23T20:22:57Z</dcterms:created>
  <dcterms:modified xsi:type="dcterms:W3CDTF">2024-05-23T20:22:57Z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