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presProps" Target="presProps.xml"/>
  <Relationship Id="rId50" Type="http://schemas.openxmlformats.org/officeDocument/2006/relationships/viewProps" Target="viewProps.xml"/>
  <Relationship Id="rId5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011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e européanisation croissante des questions de sécurité et de défense (2104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2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'utopie: espace obligé du projet de société (2102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1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trois moments européens de l'utopie (210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sentiers de l'utopie et les autoroutes de l'eutopie (2102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luttes sociales et la conscience de classe: les années Renard (210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fin de l'histoire: une bouffonnerie (2102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face cachée du Socialisme: l'encadrement capitaliste (2102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4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crise des traditions de la gauche européene et la recherche de nouvelles voies (2101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3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fin de la politique (210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du socialisme preverti au capitalisme sauvage (2102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ogne ou la fin des illusions (2104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ocialisme à visage urbain (210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4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blier la Pologne? (210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'oublions pas César De Paepe (2104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raq et les nouvelles tensions dans le Golfe (2103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58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XVIIe Congrès de l'UPSCE (2101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1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llemands de l'Est, de "Wir sond das Volk" à "Wir sind ein Volk" (2102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2103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18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urquie à la recherche de la démocratie et de l'Europe (2102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52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litescence du Pacte de Varsovie (2103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5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ouverte d'un nouveau monde (210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u Golfe (210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2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synthèse du Conclave sur le Budget 1991 (2103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1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férence de Madrid des leaders socialistes de la CEE (2104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5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lications politico-militaires du processus de désarmement conventionnel en Europe (2101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9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n Europe: et l'égalité? (210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fusionner l'UEO avec la CE? (210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itorial (210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40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: déclarations des leaders socialistes à Madrid (2104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2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: Charte de Paris pour une nouvelles Europe (210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4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se du Golf et pétrole (210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3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tre la pollution par le bruit: les socialistes sur tous les fronts (2104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ts et développement du sport pour tous dans le conteste international (2104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les améliorations sociales décidées dans le cadre de l'élaboration du Budget 1991 (2103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3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Tchécoslovaquie: la "révolution velours" (2103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5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la Hongrie, un pays d'Europe Centrale? (2103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4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interrogations sur l'avenir des relations CEE-COMECON (210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0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Bulgarie: "il faut que la bête meure..." (2103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3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 (210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5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anie, début du changement? (210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2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Congrès des socialistes wallons (2104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document II - projet sur le Prêt de la Sécurité Sociale (210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2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document I - budget après le conclave budgétaire de juillet 1991 (Ministère du budget) (210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opportunité majeure pour le mouvement socialiste (2101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4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une politique du pire? (2102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2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Pierre Leroux, typographe, inventeur du Socialisme (210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2024-05-20T06:01:35Z</dcterms:created>
  <dcterms:modified xsi:type="dcterms:W3CDTF">2024-05-20T06:01:35Z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