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72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éron Magnée Retinne Romsée : les élections communales 1921-1976 : du suffrage universel aux fusions des communes (338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1:03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2024-05-14T03:14:32Z</dcterms:created>
  <dcterms:modified xsi:type="dcterms:W3CDTF">2024-05-14T03:14:32Z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