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708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stal en cartes postales et photos anciennes : tome 1 (2830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0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stal sous la révolution liégeoise (413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2:11: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2024-05-17T14:03:42Z</dcterms:created>
  <dcterms:modified xsi:type="dcterms:W3CDTF">2024-05-17T14:03:42Z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