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61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 coopération pour quel socialisme ? : colloque de Wavre, 16 avril 1983 (3129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9:12:3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et démocratie économique : Febecoop (1534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4:03:5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médicaments et leur bon usage (1967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12:10:5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ncipes de Rochedale devant l'Alliance coopérative internationale (2018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3:11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2024-06-26T13:51:49Z</dcterms:created>
  <dcterms:modified xsi:type="dcterms:W3CDTF">2024-06-26T13:51:49Z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