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12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6-29 septembre 1886 (328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ème  session, 4-7 septembre 1887 (328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troisième session 7-10 septembre 1890 (328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2024-04-29T13:04:03Z</dcterms:created>
  <dcterms:modified xsi:type="dcterms:W3CDTF">2024-04-29T13:04:03Z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