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presProps" Target="presProps.xml"/>
  <Relationship Id="rId54" Type="http://schemas.openxmlformats.org/officeDocument/2006/relationships/viewProps" Target="viewProps.xml"/>
  <Relationship Id="rId5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92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mon parti : ... et au citoyen qui voudrait changer ce monde mais laisse faire (404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:10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à table : les 100 ans de la FGTB Horval (20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9 2009 at 11:04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de l'enfant : un regard psychiatrique sur la condition enfantine actuelle (225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4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ngers de la télé pour les bébés (22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:02:1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'apprendre ? : rapport au savoir et crise de la transmission (294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2:01:1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 questions pour expliquer la sécurité sociale aux jeunes (359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1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rtation sociale. (359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eurs verts (26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2:06:3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&S : bulletin de liaison des Femmes prévoyantes socialistes (42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2024-04-28T03:42:54Z</dcterms:created>
  <dcterms:modified xsi:type="dcterms:W3CDTF">2024-04-28T03:42:54Z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