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presProps" Target="presProps.xml"/>
  <Relationship Id="rId83" Type="http://schemas.openxmlformats.org/officeDocument/2006/relationships/viewProps" Target="viewProps.xml"/>
  <Relationship Id="rId8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90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8899_ca_object_representations_media_606_large1.jpg"/>
</Relationships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3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2.jpg"/>
</Relationships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image" Target="../media/74178_ca_object_representations_media_632_large4.jpg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6.jpg"/>
</Relationships>

</file>

<file path=ppt/slides/_rels/slide79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7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92 : Philippe Busquin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Raciste (271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8:07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ong remords du pouvoir : le Parti socialiste français (1905-1992) (2873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0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nosaure : le Zaïre de Mobutu (321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10:01:2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onvoisin et cie : de Liège à Bruxelles, les prédateurs et l'Etat (321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10:01:4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ront du Nord : des Belges dans la guerre d'Algérie (1954-1962) (3965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0:09:09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ntre dans la Guerre froide et l'Europe (1947-1953) (396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0:09:5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éminisme est dans la rue (Belgique 1970-1975) (3965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0:09:1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faut faire l'Europe : trente ans de la vie et des combats de Paul-Henri Spaak (400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3:09:4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e l'Europe (410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1:11:1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lits verts : la détérioration de l'environnement, source de tensions majeures (722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1:05:0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publiques de la nouvelle Belgique fédérale (7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2:06:0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dictionnaire des Belges (89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9:08:2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eux comprendre le Traité de Maastricht (900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0:08:5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ouge au tricolore : les communistes belges de 1939 à 1944 : un aspect de l'histoire de la Résistance en Belgique (1124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12:11:0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ong remords du pouvoir : le Parti socialiste français (1905-1992) (114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3:11:5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s et nationalisme depuis 1780 : programme, mythe, réalité (130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2:01:5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fession, homme politique (147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2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litique de la Belgique : facteurs et acteurs de changement (149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9:02:0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istre en fin (1533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2:03:4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du Roi en Belgique depuis 1831 : pouvoir et influence : essai de typologie des modes d'action du Roi (1764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0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ression française (2111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:5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religieuse et le socialisme (2124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1:12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s par le travail : une pédagogie contre l'exclusion (222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3 at 2:01:0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ête nationale (222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9:02:1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ages de frontières : tracés de limites et levés topographiques : XVIIe-XIXe siècle (2230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3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elges (2231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4:02:2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Europe (223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0:02:0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 du fou et l'or du silence (2291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2:02:31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astricht : le traité sur l'Union européenne : la position du Parlement européen (2861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1:11:1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morale sans moralisme (2911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1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e la Planète 1992 (291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1:12:2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publiques et marché unique : les entreprises publiques indispensables à l'économie de marché (356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d'urgence pour une société plus solidaire (4196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4:03:3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questions... Des réponses... (4584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4:11:2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dimanche en famille au village socialiste (ARC-C AFF DIV 0258)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2024-05-03T22:17:22Z</dcterms:created>
  <dcterms:modified xsi:type="dcterms:W3CDTF">2024-05-03T22:17:22Z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