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3149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a découverte de l'Europe (2038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2 at 9:11:0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avantage d'unité et de diversité : l'élargissement historique de l'Union européenne (2046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2 at 11:11:1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fonctionne l'Union européenne ? : guide des Institutions européennes à l'usage des citoyens (2046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2 at 11:11:57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itique sociale européenne : une voie à suivre pour l'Union : livre blanc (21137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10:12: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2024-05-21T13:37:34Z</dcterms:created>
  <dcterms:modified xsi:type="dcterms:W3CDTF">2024-05-21T13:37:34Z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