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586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 sur le christianisme (189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9:08: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2024-05-13T03:17:11Z</dcterms:created>
  <dcterms:modified xsi:type="dcterms:W3CDTF">2024-05-13T03:17:11Z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