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7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657_ca_object_representations_media_1419_large1.jpg"/>
</Relationships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76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sociale... : la solidarité au fil des jours (ARC-C AFF DIV 033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et l'empli dans le champ socio-culturel. Tome I : la formation (BIB 181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2024-06-26T05:56:34Z</dcterms:created>
  <dcterms:modified xsi:type="dcterms:W3CDTF">2024-06-26T05:56:34Z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