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2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II (1905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ury Edition of the Communist Manifesto (1509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1871 : la Commune de Paris (15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5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: 1848-1850 ; Les journée de juin 1848 (151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0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 (1905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 (19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I (190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1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V (190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0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 (190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2024-07-03T00:22:47Z</dcterms:created>
  <dcterms:modified xsi:type="dcterms:W3CDTF">2024-07-03T00:22:47Z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