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slides/slide384.xml" ContentType="application/vnd.openxmlformats-officedocument.presentationml.slide+xml"/>
  <Override PartName="/ppt/slides/slide385.xml" ContentType="application/vnd.openxmlformats-officedocument.presentationml.slide+xml"/>
  <Override PartName="/ppt/slides/slide386.xml" ContentType="application/vnd.openxmlformats-officedocument.presentationml.slide+xml"/>
  <Override PartName="/ppt/slides/slide387.xml" ContentType="application/vnd.openxmlformats-officedocument.presentationml.slide+xml"/>
  <Override PartName="/ppt/slides/slide388.xml" ContentType="application/vnd.openxmlformats-officedocument.presentationml.slide+xml"/>
  <Override PartName="/ppt/slides/slide389.xml" ContentType="application/vnd.openxmlformats-officedocument.presentationml.slide+xml"/>
  <Override PartName="/ppt/slides/slide390.xml" ContentType="application/vnd.openxmlformats-officedocument.presentationml.slide+xml"/>
  <Override PartName="/ppt/slides/slide391.xml" ContentType="application/vnd.openxmlformats-officedocument.presentationml.slide+xml"/>
  <Override PartName="/ppt/slides/slide392.xml" ContentType="application/vnd.openxmlformats-officedocument.presentationml.slide+xml"/>
  <Override PartName="/ppt/slides/slide393.xml" ContentType="application/vnd.openxmlformats-officedocument.presentationml.slide+xml"/>
  <Override PartName="/ppt/slides/slide394.xml" ContentType="application/vnd.openxmlformats-officedocument.presentationml.slide+xml"/>
  <Override PartName="/ppt/slides/slide395.xml" ContentType="application/vnd.openxmlformats-officedocument.presentationml.slide+xml"/>
  <Override PartName="/ppt/slides/slide396.xml" ContentType="application/vnd.openxmlformats-officedocument.presentationml.slide+xml"/>
  <Override PartName="/ppt/slides/slide397.xml" ContentType="application/vnd.openxmlformats-officedocument.presentationml.slide+xml"/>
  <Override PartName="/ppt/slides/slide398.xml" ContentType="application/vnd.openxmlformats-officedocument.presentationml.slide+xml"/>
  <Override PartName="/ppt/slides/slide399.xml" ContentType="application/vnd.openxmlformats-officedocument.presentationml.slide+xml"/>
  <Override PartName="/ppt/slides/slide400.xml" ContentType="application/vnd.openxmlformats-officedocument.presentationml.slide+xml"/>
  <Override PartName="/ppt/slides/slide401.xml" ContentType="application/vnd.openxmlformats-officedocument.presentationml.slide+xml"/>
  <Override PartName="/ppt/slides/slide402.xml" ContentType="application/vnd.openxmlformats-officedocument.presentationml.slide+xml"/>
  <Override PartName="/ppt/slides/slide403.xml" ContentType="application/vnd.openxmlformats-officedocument.presentationml.slide+xml"/>
  <Override PartName="/ppt/slides/slide404.xml" ContentType="application/vnd.openxmlformats-officedocument.presentationml.slide+xml"/>
  <Override PartName="/ppt/slides/slide405.xml" ContentType="application/vnd.openxmlformats-officedocument.presentationml.slide+xml"/>
  <Override PartName="/ppt/slides/slide406.xml" ContentType="application/vnd.openxmlformats-officedocument.presentationml.slide+xml"/>
  <Override PartName="/ppt/slides/slide407.xml" ContentType="application/vnd.openxmlformats-officedocument.presentationml.slide+xml"/>
  <Override PartName="/ppt/slides/slide408.xml" ContentType="application/vnd.openxmlformats-officedocument.presentationml.slide+xml"/>
  <Override PartName="/ppt/slides/slide409.xml" ContentType="application/vnd.openxmlformats-officedocument.presentationml.slide+xml"/>
  <Override PartName="/ppt/slides/slide410.xml" ContentType="application/vnd.openxmlformats-officedocument.presentationml.slide+xml"/>
  <Override PartName="/ppt/slides/slide411.xml" ContentType="application/vnd.openxmlformats-officedocument.presentationml.slide+xml"/>
  <Override PartName="/ppt/slides/slide412.xml" ContentType="application/vnd.openxmlformats-officedocument.presentationml.slide+xml"/>
  <Override PartName="/ppt/slides/slide413.xml" ContentType="application/vnd.openxmlformats-officedocument.presentationml.slide+xml"/>
  <Override PartName="/ppt/slides/slide414.xml" ContentType="application/vnd.openxmlformats-officedocument.presentationml.slide+xml"/>
  <Override PartName="/ppt/slides/slide415.xml" ContentType="application/vnd.openxmlformats-officedocument.presentationml.slide+xml"/>
  <Override PartName="/ppt/slides/slide416.xml" ContentType="application/vnd.openxmlformats-officedocument.presentationml.slide+xml"/>
  <Override PartName="/ppt/slides/slide417.xml" ContentType="application/vnd.openxmlformats-officedocument.presentationml.slide+xml"/>
  <Override PartName="/ppt/slides/slide418.xml" ContentType="application/vnd.openxmlformats-officedocument.presentationml.slide+xml"/>
  <Override PartName="/ppt/slides/slide419.xml" ContentType="application/vnd.openxmlformats-officedocument.presentationml.slide+xml"/>
  <Override PartName="/ppt/slides/slide420.xml" ContentType="application/vnd.openxmlformats-officedocument.presentationml.slide+xml"/>
  <Override PartName="/ppt/slides/slide421.xml" ContentType="application/vnd.openxmlformats-officedocument.presentationml.slide+xml"/>
  <Override PartName="/ppt/slides/slide422.xml" ContentType="application/vnd.openxmlformats-officedocument.presentationml.slide+xml"/>
  <Override PartName="/ppt/slides/slide423.xml" ContentType="application/vnd.openxmlformats-officedocument.presentationml.slide+xml"/>
  <Override PartName="/ppt/slides/slide424.xml" ContentType="application/vnd.openxmlformats-officedocument.presentationml.slide+xml"/>
  <Override PartName="/ppt/slides/slide425.xml" ContentType="application/vnd.openxmlformats-officedocument.presentationml.slide+xml"/>
  <Override PartName="/ppt/slides/slide426.xml" ContentType="application/vnd.openxmlformats-officedocument.presentationml.slide+xml"/>
  <Override PartName="/ppt/slides/slide427.xml" ContentType="application/vnd.openxmlformats-officedocument.presentationml.slide+xml"/>
  <Override PartName="/ppt/slides/slide428.xml" ContentType="application/vnd.openxmlformats-officedocument.presentationml.slide+xml"/>
  <Override PartName="/ppt/slides/slide429.xml" ContentType="application/vnd.openxmlformats-officedocument.presentationml.slide+xml"/>
  <Override PartName="/ppt/slides/slide430.xml" ContentType="application/vnd.openxmlformats-officedocument.presentationml.slide+xml"/>
  <Override PartName="/ppt/slides/slide431.xml" ContentType="application/vnd.openxmlformats-officedocument.presentationml.slide+xml"/>
  <Override PartName="/ppt/slides/slide432.xml" ContentType="application/vnd.openxmlformats-officedocument.presentationml.slide+xml"/>
  <Override PartName="/ppt/slides/slide433.xml" ContentType="application/vnd.openxmlformats-officedocument.presentationml.slide+xml"/>
  <Override PartName="/ppt/slides/slide434.xml" ContentType="application/vnd.openxmlformats-officedocument.presentationml.slide+xml"/>
  <Override PartName="/ppt/slides/slide435.xml" ContentType="application/vnd.openxmlformats-officedocument.presentationml.slide+xml"/>
  <Override PartName="/ppt/slides/slide436.xml" ContentType="application/vnd.openxmlformats-officedocument.presentationml.slide+xml"/>
  <Override PartName="/ppt/slides/slide437.xml" ContentType="application/vnd.openxmlformats-officedocument.presentationml.slide+xml"/>
  <Override PartName="/ppt/slides/slide438.xml" ContentType="application/vnd.openxmlformats-officedocument.presentationml.slide+xml"/>
  <Override PartName="/ppt/slides/slide439.xml" ContentType="application/vnd.openxmlformats-officedocument.presentationml.slide+xml"/>
  <Override PartName="/ppt/slides/slide440.xml" ContentType="application/vnd.openxmlformats-officedocument.presentationml.slide+xml"/>
  <Override PartName="/ppt/slides/slide441.xml" ContentType="application/vnd.openxmlformats-officedocument.presentationml.slide+xml"/>
  <Override PartName="/ppt/slides/slide442.xml" ContentType="application/vnd.openxmlformats-officedocument.presentationml.slide+xml"/>
  <Override PartName="/ppt/slides/slide443.xml" ContentType="application/vnd.openxmlformats-officedocument.presentationml.slide+xml"/>
  <Override PartName="/ppt/slides/slide444.xml" ContentType="application/vnd.openxmlformats-officedocument.presentationml.slide+xml"/>
  <Override PartName="/ppt/slides/slide445.xml" ContentType="application/vnd.openxmlformats-officedocument.presentationml.slide+xml"/>
  <Override PartName="/ppt/slides/slide446.xml" ContentType="application/vnd.openxmlformats-officedocument.presentationml.slide+xml"/>
  <Override PartName="/ppt/slides/slide447.xml" ContentType="application/vnd.openxmlformats-officedocument.presentationml.slide+xml"/>
  <Override PartName="/ppt/slides/slide448.xml" ContentType="application/vnd.openxmlformats-officedocument.presentationml.slide+xml"/>
  <Override PartName="/ppt/slides/slide449.xml" ContentType="application/vnd.openxmlformats-officedocument.presentationml.slide+xml"/>
  <Override PartName="/ppt/slides/slide450.xml" ContentType="application/vnd.openxmlformats-officedocument.presentationml.slide+xml"/>
  <Override PartName="/ppt/slides/slide451.xml" ContentType="application/vnd.openxmlformats-officedocument.presentationml.slide+xml"/>
  <Override PartName="/ppt/slides/slide452.xml" ContentType="application/vnd.openxmlformats-officedocument.presentationml.slide+xml"/>
  <Override PartName="/ppt/slides/slide453.xml" ContentType="application/vnd.openxmlformats-officedocument.presentationml.slide+xml"/>
  <Override PartName="/ppt/slides/slide454.xml" ContentType="application/vnd.openxmlformats-officedocument.presentationml.slide+xml"/>
  <Override PartName="/ppt/slides/slide455.xml" ContentType="application/vnd.openxmlformats-officedocument.presentationml.slide+xml"/>
  <Override PartName="/ppt/slides/slide456.xml" ContentType="application/vnd.openxmlformats-officedocument.presentationml.slide+xml"/>
  <Override PartName="/ppt/slides/slide457.xml" ContentType="application/vnd.openxmlformats-officedocument.presentationml.slide+xml"/>
  <Override PartName="/ppt/slides/slide458.xml" ContentType="application/vnd.openxmlformats-officedocument.presentationml.slide+xml"/>
  <Override PartName="/ppt/slides/slide459.xml" ContentType="application/vnd.openxmlformats-officedocument.presentationml.slide+xml"/>
  <Override PartName="/ppt/slides/slide460.xml" ContentType="application/vnd.openxmlformats-officedocument.presentationml.slide+xml"/>
  <Override PartName="/ppt/slides/slide461.xml" ContentType="application/vnd.openxmlformats-officedocument.presentationml.slide+xml"/>
  <Override PartName="/ppt/slides/slide462.xml" ContentType="application/vnd.openxmlformats-officedocument.presentationml.slide+xml"/>
  <Override PartName="/ppt/slides/slide463.xml" ContentType="application/vnd.openxmlformats-officedocument.presentationml.slide+xml"/>
  <Override PartName="/ppt/slides/slide464.xml" ContentType="application/vnd.openxmlformats-officedocument.presentationml.slide+xml"/>
  <Override PartName="/ppt/slides/slide465.xml" ContentType="application/vnd.openxmlformats-officedocument.presentationml.slide+xml"/>
  <Override PartName="/ppt/slides/slide466.xml" ContentType="application/vnd.openxmlformats-officedocument.presentationml.slide+xml"/>
  <Override PartName="/ppt/slides/slide467.xml" ContentType="application/vnd.openxmlformats-officedocument.presentationml.slide+xml"/>
  <Override PartName="/ppt/slides/slide468.xml" ContentType="application/vnd.openxmlformats-officedocument.presentationml.slide+xml"/>
  <Override PartName="/ppt/slides/slide469.xml" ContentType="application/vnd.openxmlformats-officedocument.presentationml.slide+xml"/>
  <Override PartName="/ppt/slides/slide470.xml" ContentType="application/vnd.openxmlformats-officedocument.presentationml.slide+xml"/>
  <Override PartName="/ppt/slides/slide471.xml" ContentType="application/vnd.openxmlformats-officedocument.presentationml.slide+xml"/>
  <Override PartName="/ppt/slides/slide472.xml" ContentType="application/vnd.openxmlformats-officedocument.presentationml.slide+xml"/>
  <Override PartName="/ppt/slides/slide473.xml" ContentType="application/vnd.openxmlformats-officedocument.presentationml.slide+xml"/>
  <Override PartName="/ppt/slides/slide474.xml" ContentType="application/vnd.openxmlformats-officedocument.presentationml.slide+xml"/>
  <Override PartName="/ppt/slides/slide475.xml" ContentType="application/vnd.openxmlformats-officedocument.presentationml.slide+xml"/>
  <Override PartName="/ppt/slides/slide476.xml" ContentType="application/vnd.openxmlformats-officedocument.presentationml.slide+xml"/>
  <Override PartName="/ppt/slides/slide477.xml" ContentType="application/vnd.openxmlformats-officedocument.presentationml.slide+xml"/>
  <Override PartName="/ppt/slides/slide478.xml" ContentType="application/vnd.openxmlformats-officedocument.presentationml.slide+xml"/>
  <Override PartName="/ppt/slides/slide479.xml" ContentType="application/vnd.openxmlformats-officedocument.presentationml.slide+xml"/>
  <Override PartName="/ppt/slides/slide480.xml" ContentType="application/vnd.openxmlformats-officedocument.presentationml.slide+xml"/>
  <Override PartName="/ppt/slides/slide481.xml" ContentType="application/vnd.openxmlformats-officedocument.presentationml.slide+xml"/>
  <Override PartName="/ppt/slides/slide482.xml" ContentType="application/vnd.openxmlformats-officedocument.presentationml.slide+xml"/>
  <Override PartName="/ppt/slides/slide483.xml" ContentType="application/vnd.openxmlformats-officedocument.presentationml.slide+xml"/>
  <Override PartName="/ppt/slides/slide484.xml" ContentType="application/vnd.openxmlformats-officedocument.presentationml.slide+xml"/>
  <Override PartName="/ppt/slides/slide485.xml" ContentType="application/vnd.openxmlformats-officedocument.presentationml.slide+xml"/>
  <Override PartName="/ppt/slides/slide486.xml" ContentType="application/vnd.openxmlformats-officedocument.presentationml.slide+xml"/>
  <Override PartName="/ppt/slides/slide487.xml" ContentType="application/vnd.openxmlformats-officedocument.presentationml.slide+xml"/>
  <Override PartName="/ppt/slides/slide488.xml" ContentType="application/vnd.openxmlformats-officedocument.presentationml.slide+xml"/>
  <Override PartName="/ppt/slides/slide489.xml" ContentType="application/vnd.openxmlformats-officedocument.presentationml.slide+xml"/>
  <Override PartName="/ppt/slides/slide490.xml" ContentType="application/vnd.openxmlformats-officedocument.presentationml.slide+xml"/>
  <Override PartName="/ppt/slides/slide491.xml" ContentType="application/vnd.openxmlformats-officedocument.presentationml.slide+xml"/>
  <Override PartName="/ppt/slides/slide492.xml" ContentType="application/vnd.openxmlformats-officedocument.presentationml.slide+xml"/>
  <Override PartName="/ppt/slides/slide493.xml" ContentType="application/vnd.openxmlformats-officedocument.presentationml.slide+xml"/>
  <Override PartName="/ppt/slides/slide494.xml" ContentType="application/vnd.openxmlformats-officedocument.presentationml.slide+xml"/>
  <Override PartName="/ppt/slides/slide495.xml" ContentType="application/vnd.openxmlformats-officedocument.presentationml.slide+xml"/>
  <Override PartName="/ppt/slides/slide496.xml" ContentType="application/vnd.openxmlformats-officedocument.presentationml.slide+xml"/>
  <Override PartName="/ppt/slides/slide497.xml" ContentType="application/vnd.openxmlformats-officedocument.presentationml.slide+xml"/>
  <Override PartName="/ppt/slides/slide498.xml" ContentType="application/vnd.openxmlformats-officedocument.presentationml.slide+xml"/>
  <Override PartName="/ppt/slides/slide499.xml" ContentType="application/vnd.openxmlformats-officedocument.presentationml.slide+xml"/>
  <Override PartName="/ppt/slides/slide500.xml" ContentType="application/vnd.openxmlformats-officedocument.presentationml.slide+xml"/>
  <Override PartName="/ppt/slides/slide501.xml" ContentType="application/vnd.openxmlformats-officedocument.presentationml.slide+xml"/>
  <Override PartName="/ppt/slides/slide502.xml" ContentType="application/vnd.openxmlformats-officedocument.presentationml.slide+xml"/>
  <Override PartName="/ppt/slides/slide503.xml" ContentType="application/vnd.openxmlformats-officedocument.presentationml.slide+xml"/>
  <Override PartName="/ppt/slides/slide504.xml" ContentType="application/vnd.openxmlformats-officedocument.presentationml.slide+xml"/>
  <Override PartName="/ppt/slides/slide505.xml" ContentType="application/vnd.openxmlformats-officedocument.presentationml.slide+xml"/>
  <Override PartName="/ppt/slides/slide506.xml" ContentType="application/vnd.openxmlformats-officedocument.presentationml.slide+xml"/>
  <Override PartName="/ppt/slides/slide507.xml" ContentType="application/vnd.openxmlformats-officedocument.presentationml.slide+xml"/>
  <Override PartName="/ppt/slides/slide508.xml" ContentType="application/vnd.openxmlformats-officedocument.presentationml.slide+xml"/>
  <Override PartName="/ppt/slides/slide509.xml" ContentType="application/vnd.openxmlformats-officedocument.presentationml.slide+xml"/>
  <Override PartName="/ppt/slides/slide510.xml" ContentType="application/vnd.openxmlformats-officedocument.presentationml.slide+xml"/>
  <Override PartName="/ppt/slides/slide511.xml" ContentType="application/vnd.openxmlformats-officedocument.presentationml.slide+xml"/>
  <Override PartName="/ppt/slides/slide512.xml" ContentType="application/vnd.openxmlformats-officedocument.presentationml.slide+xml"/>
  <Override PartName="/ppt/slides/slide513.xml" ContentType="application/vnd.openxmlformats-officedocument.presentationml.slide+xml"/>
  <Override PartName="/ppt/slides/slide514.xml" ContentType="application/vnd.openxmlformats-officedocument.presentationml.slide+xml"/>
  <Override PartName="/ppt/slides/slide515.xml" ContentType="application/vnd.openxmlformats-officedocument.presentationml.slide+xml"/>
  <Override PartName="/ppt/slides/slide516.xml" ContentType="application/vnd.openxmlformats-officedocument.presentationml.slide+xml"/>
  <Override PartName="/ppt/slides/slide517.xml" ContentType="application/vnd.openxmlformats-officedocument.presentationml.slide+xml"/>
  <Override PartName="/ppt/slides/slide518.xml" ContentType="application/vnd.openxmlformats-officedocument.presentationml.slide+xml"/>
  <Override PartName="/ppt/slides/slide519.xml" ContentType="application/vnd.openxmlformats-officedocument.presentationml.slide+xml"/>
  <Override PartName="/ppt/slides/slide520.xml" ContentType="application/vnd.openxmlformats-officedocument.presentationml.slide+xml"/>
  <Override PartName="/ppt/slides/slide521.xml" ContentType="application/vnd.openxmlformats-officedocument.presentationml.slide+xml"/>
  <Override PartName="/ppt/slides/slide522.xml" ContentType="application/vnd.openxmlformats-officedocument.presentationml.slide+xml"/>
  <Override PartName="/ppt/slides/slide523.xml" ContentType="application/vnd.openxmlformats-officedocument.presentationml.slide+xml"/>
  <Override PartName="/ppt/slides/slide524.xml" ContentType="application/vnd.openxmlformats-officedocument.presentationml.slide+xml"/>
  <Override PartName="/ppt/slides/slide525.xml" ContentType="application/vnd.openxmlformats-officedocument.presentationml.slide+xml"/>
  <Override PartName="/ppt/slides/slide526.xml" ContentType="application/vnd.openxmlformats-officedocument.presentationml.slide+xml"/>
  <Override PartName="/ppt/slides/slide527.xml" ContentType="application/vnd.openxmlformats-officedocument.presentationml.slide+xml"/>
  <Override PartName="/ppt/slides/slide528.xml" ContentType="application/vnd.openxmlformats-officedocument.presentationml.slide+xml"/>
  <Override PartName="/ppt/slides/slide529.xml" ContentType="application/vnd.openxmlformats-officedocument.presentationml.slide+xml"/>
  <Override PartName="/ppt/slides/slide530.xml" ContentType="application/vnd.openxmlformats-officedocument.presentationml.slide+xml"/>
  <Override PartName="/ppt/slides/slide531.xml" ContentType="application/vnd.openxmlformats-officedocument.presentationml.slide+xml"/>
  <Override PartName="/ppt/slides/slide532.xml" ContentType="application/vnd.openxmlformats-officedocument.presentationml.slide+xml"/>
  <Override PartName="/ppt/slides/slide533.xml" ContentType="application/vnd.openxmlformats-officedocument.presentationml.slide+xml"/>
  <Override PartName="/ppt/slides/slide534.xml" ContentType="application/vnd.openxmlformats-officedocument.presentationml.slide+xml"/>
  <Override PartName="/ppt/slides/slide535.xml" ContentType="application/vnd.openxmlformats-officedocument.presentationml.slide+xml"/>
  <Override PartName="/ppt/slides/slide536.xml" ContentType="application/vnd.openxmlformats-officedocument.presentationml.slide+xml"/>
  <Override PartName="/ppt/slides/slide537.xml" ContentType="application/vnd.openxmlformats-officedocument.presentationml.slide+xml"/>
  <Override PartName="/ppt/slides/slide538.xml" ContentType="application/vnd.openxmlformats-officedocument.presentationml.slide+xml"/>
  <Override PartName="/ppt/slides/slide539.xml" ContentType="application/vnd.openxmlformats-officedocument.presentationml.slide+xml"/>
  <Override PartName="/ppt/slides/slide540.xml" ContentType="application/vnd.openxmlformats-officedocument.presentationml.slide+xml"/>
  <Override PartName="/ppt/slides/slide541.xml" ContentType="application/vnd.openxmlformats-officedocument.presentationml.slide+xml"/>
  <Override PartName="/ppt/slides/slide542.xml" ContentType="application/vnd.openxmlformats-officedocument.presentationml.slide+xml"/>
  <Override PartName="/ppt/slides/slide543.xml" ContentType="application/vnd.openxmlformats-officedocument.presentationml.slide+xml"/>
  <Override PartName="/ppt/slides/slide544.xml" ContentType="application/vnd.openxmlformats-officedocument.presentationml.slide+xml"/>
  <Override PartName="/ppt/slides/slide545.xml" ContentType="application/vnd.openxmlformats-officedocument.presentationml.slide+xml"/>
  <Override PartName="/ppt/slides/slide546.xml" ContentType="application/vnd.openxmlformats-officedocument.presentationml.slide+xml"/>
  <Override PartName="/ppt/slides/slide547.xml" ContentType="application/vnd.openxmlformats-officedocument.presentationml.slide+xml"/>
  <Override PartName="/ppt/slides/slide548.xml" ContentType="application/vnd.openxmlformats-officedocument.presentationml.slide+xml"/>
  <Override PartName="/ppt/slides/slide549.xml" ContentType="application/vnd.openxmlformats-officedocument.presentationml.slide+xml"/>
  <Override PartName="/ppt/slides/slide550.xml" ContentType="application/vnd.openxmlformats-officedocument.presentationml.slide+xml"/>
  <Override PartName="/ppt/slides/slide551.xml" ContentType="application/vnd.openxmlformats-officedocument.presentationml.slide+xml"/>
  <Override PartName="/ppt/slides/slide552.xml" ContentType="application/vnd.openxmlformats-officedocument.presentationml.slide+xml"/>
  <Override PartName="/ppt/slides/slide553.xml" ContentType="application/vnd.openxmlformats-officedocument.presentationml.slide+xml"/>
  <Override PartName="/ppt/slides/slide554.xml" ContentType="application/vnd.openxmlformats-officedocument.presentationml.slide+xml"/>
  <Override PartName="/ppt/slides/slide555.xml" ContentType="application/vnd.openxmlformats-officedocument.presentationml.slide+xml"/>
  <Override PartName="/ppt/slides/slide556.xml" ContentType="application/vnd.openxmlformats-officedocument.presentationml.slide+xml"/>
  <Override PartName="/ppt/slides/slide557.xml" ContentType="application/vnd.openxmlformats-officedocument.presentationml.slide+xml"/>
  <Override PartName="/ppt/slides/slide558.xml" ContentType="application/vnd.openxmlformats-officedocument.presentationml.slide+xml"/>
  <Override PartName="/ppt/slides/slide559.xml" ContentType="application/vnd.openxmlformats-officedocument.presentationml.slide+xml"/>
  <Override PartName="/ppt/slides/slide560.xml" ContentType="application/vnd.openxmlformats-officedocument.presentationml.slide+xml"/>
  <Override PartName="/ppt/slides/slide561.xml" ContentType="application/vnd.openxmlformats-officedocument.presentationml.slide+xml"/>
  <Override PartName="/ppt/slides/slide562.xml" ContentType="application/vnd.openxmlformats-officedocument.presentationml.slide+xml"/>
  <Override PartName="/ppt/slides/slide563.xml" ContentType="application/vnd.openxmlformats-officedocument.presentationml.slide+xml"/>
  <Override PartName="/ppt/slides/slide564.xml" ContentType="application/vnd.openxmlformats-officedocument.presentationml.slide+xml"/>
  <Override PartName="/ppt/slides/slide565.xml" ContentType="application/vnd.openxmlformats-officedocument.presentationml.slide+xml"/>
  <Override PartName="/ppt/slides/slide566.xml" ContentType="application/vnd.openxmlformats-officedocument.presentationml.slide+xml"/>
  <Override PartName="/ppt/slides/slide567.xml" ContentType="application/vnd.openxmlformats-officedocument.presentationml.slide+xml"/>
  <Override PartName="/ppt/slides/slide568.xml" ContentType="application/vnd.openxmlformats-officedocument.presentationml.slide+xml"/>
  <Override PartName="/ppt/slides/slide569.xml" ContentType="application/vnd.openxmlformats-officedocument.presentationml.slide+xml"/>
  <Override PartName="/ppt/slides/slide570.xml" ContentType="application/vnd.openxmlformats-officedocument.presentationml.slide+xml"/>
  <Override PartName="/ppt/slides/slide571.xml" ContentType="application/vnd.openxmlformats-officedocument.presentationml.slide+xml"/>
  <Override PartName="/ppt/slides/slide572.xml" ContentType="application/vnd.openxmlformats-officedocument.presentationml.slide+xml"/>
  <Override PartName="/ppt/slides/slide573.xml" ContentType="application/vnd.openxmlformats-officedocument.presentationml.slide+xml"/>
  <Override PartName="/ppt/slides/slide574.xml" ContentType="application/vnd.openxmlformats-officedocument.presentationml.slide+xml"/>
  <Override PartName="/ppt/slides/slide575.xml" ContentType="application/vnd.openxmlformats-officedocument.presentationml.slide+xml"/>
  <Override PartName="/ppt/slides/slide576.xml" ContentType="application/vnd.openxmlformats-officedocument.presentationml.slide+xml"/>
  <Override PartName="/ppt/slides/slide577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349" r:id="rId96"/>
    <p:sldId id="350" r:id="rId97"/>
    <p:sldId id="351" r:id="rId98"/>
    <p:sldId id="352" r:id="rId99"/>
    <p:sldId id="353" r:id="rId100"/>
    <p:sldId id="354" r:id="rId101"/>
    <p:sldId id="355" r:id="rId102"/>
    <p:sldId id="356" r:id="rId103"/>
    <p:sldId id="357" r:id="rId104"/>
    <p:sldId id="358" r:id="rId105"/>
    <p:sldId id="359" r:id="rId106"/>
    <p:sldId id="360" r:id="rId107"/>
    <p:sldId id="361" r:id="rId108"/>
    <p:sldId id="362" r:id="rId109"/>
    <p:sldId id="363" r:id="rId110"/>
    <p:sldId id="364" r:id="rId111"/>
    <p:sldId id="365" r:id="rId112"/>
    <p:sldId id="366" r:id="rId113"/>
    <p:sldId id="367" r:id="rId114"/>
    <p:sldId id="368" r:id="rId115"/>
    <p:sldId id="369" r:id="rId116"/>
    <p:sldId id="370" r:id="rId117"/>
    <p:sldId id="371" r:id="rId118"/>
    <p:sldId id="372" r:id="rId119"/>
    <p:sldId id="373" r:id="rId120"/>
    <p:sldId id="374" r:id="rId121"/>
    <p:sldId id="375" r:id="rId122"/>
    <p:sldId id="376" r:id="rId123"/>
    <p:sldId id="377" r:id="rId124"/>
    <p:sldId id="378" r:id="rId125"/>
    <p:sldId id="379" r:id="rId126"/>
    <p:sldId id="380" r:id="rId127"/>
    <p:sldId id="381" r:id="rId128"/>
    <p:sldId id="382" r:id="rId129"/>
    <p:sldId id="383" r:id="rId130"/>
    <p:sldId id="384" r:id="rId131"/>
    <p:sldId id="385" r:id="rId132"/>
    <p:sldId id="386" r:id="rId133"/>
    <p:sldId id="387" r:id="rId134"/>
    <p:sldId id="388" r:id="rId135"/>
    <p:sldId id="389" r:id="rId136"/>
    <p:sldId id="390" r:id="rId137"/>
    <p:sldId id="391" r:id="rId138"/>
    <p:sldId id="392" r:id="rId139"/>
    <p:sldId id="393" r:id="rId140"/>
    <p:sldId id="394" r:id="rId141"/>
    <p:sldId id="395" r:id="rId142"/>
    <p:sldId id="396" r:id="rId143"/>
    <p:sldId id="397" r:id="rId144"/>
    <p:sldId id="398" r:id="rId145"/>
    <p:sldId id="399" r:id="rId146"/>
    <p:sldId id="400" r:id="rId147"/>
    <p:sldId id="401" r:id="rId148"/>
    <p:sldId id="402" r:id="rId149"/>
    <p:sldId id="403" r:id="rId150"/>
    <p:sldId id="404" r:id="rId151"/>
    <p:sldId id="405" r:id="rId152"/>
    <p:sldId id="406" r:id="rId153"/>
    <p:sldId id="407" r:id="rId154"/>
    <p:sldId id="408" r:id="rId155"/>
    <p:sldId id="409" r:id="rId156"/>
    <p:sldId id="410" r:id="rId157"/>
    <p:sldId id="411" r:id="rId158"/>
    <p:sldId id="412" r:id="rId159"/>
    <p:sldId id="413" r:id="rId160"/>
    <p:sldId id="414" r:id="rId161"/>
    <p:sldId id="415" r:id="rId162"/>
    <p:sldId id="416" r:id="rId163"/>
    <p:sldId id="417" r:id="rId164"/>
    <p:sldId id="418" r:id="rId165"/>
    <p:sldId id="419" r:id="rId166"/>
    <p:sldId id="420" r:id="rId167"/>
    <p:sldId id="421" r:id="rId168"/>
    <p:sldId id="422" r:id="rId169"/>
    <p:sldId id="423" r:id="rId170"/>
    <p:sldId id="424" r:id="rId171"/>
    <p:sldId id="425" r:id="rId172"/>
    <p:sldId id="426" r:id="rId173"/>
    <p:sldId id="427" r:id="rId174"/>
    <p:sldId id="428" r:id="rId175"/>
    <p:sldId id="429" r:id="rId176"/>
    <p:sldId id="430" r:id="rId177"/>
    <p:sldId id="431" r:id="rId178"/>
    <p:sldId id="432" r:id="rId179"/>
    <p:sldId id="433" r:id="rId180"/>
    <p:sldId id="434" r:id="rId181"/>
    <p:sldId id="435" r:id="rId182"/>
    <p:sldId id="436" r:id="rId183"/>
    <p:sldId id="437" r:id="rId184"/>
    <p:sldId id="438" r:id="rId185"/>
    <p:sldId id="439" r:id="rId186"/>
    <p:sldId id="440" r:id="rId187"/>
    <p:sldId id="441" r:id="rId188"/>
    <p:sldId id="442" r:id="rId189"/>
    <p:sldId id="443" r:id="rId190"/>
    <p:sldId id="444" r:id="rId191"/>
    <p:sldId id="445" r:id="rId192"/>
    <p:sldId id="446" r:id="rId193"/>
    <p:sldId id="447" r:id="rId194"/>
    <p:sldId id="448" r:id="rId195"/>
    <p:sldId id="449" r:id="rId196"/>
    <p:sldId id="450" r:id="rId197"/>
    <p:sldId id="451" r:id="rId198"/>
    <p:sldId id="452" r:id="rId199"/>
    <p:sldId id="453" r:id="rId200"/>
    <p:sldId id="454" r:id="rId201"/>
    <p:sldId id="455" r:id="rId202"/>
    <p:sldId id="456" r:id="rId203"/>
    <p:sldId id="457" r:id="rId204"/>
    <p:sldId id="458" r:id="rId205"/>
    <p:sldId id="459" r:id="rId206"/>
    <p:sldId id="460" r:id="rId207"/>
    <p:sldId id="461" r:id="rId208"/>
    <p:sldId id="462" r:id="rId209"/>
    <p:sldId id="463" r:id="rId210"/>
    <p:sldId id="464" r:id="rId211"/>
    <p:sldId id="465" r:id="rId212"/>
    <p:sldId id="466" r:id="rId213"/>
    <p:sldId id="467" r:id="rId214"/>
    <p:sldId id="468" r:id="rId215"/>
    <p:sldId id="469" r:id="rId216"/>
    <p:sldId id="470" r:id="rId217"/>
    <p:sldId id="471" r:id="rId218"/>
    <p:sldId id="472" r:id="rId219"/>
    <p:sldId id="473" r:id="rId220"/>
    <p:sldId id="474" r:id="rId221"/>
    <p:sldId id="475" r:id="rId222"/>
    <p:sldId id="476" r:id="rId223"/>
    <p:sldId id="477" r:id="rId224"/>
    <p:sldId id="478" r:id="rId225"/>
    <p:sldId id="479" r:id="rId226"/>
    <p:sldId id="480" r:id="rId227"/>
    <p:sldId id="481" r:id="rId228"/>
    <p:sldId id="482" r:id="rId229"/>
    <p:sldId id="483" r:id="rId230"/>
    <p:sldId id="484" r:id="rId231"/>
    <p:sldId id="485" r:id="rId232"/>
    <p:sldId id="486" r:id="rId233"/>
    <p:sldId id="487" r:id="rId234"/>
    <p:sldId id="488" r:id="rId235"/>
    <p:sldId id="489" r:id="rId236"/>
    <p:sldId id="490" r:id="rId237"/>
    <p:sldId id="491" r:id="rId238"/>
    <p:sldId id="492" r:id="rId239"/>
    <p:sldId id="493" r:id="rId240"/>
    <p:sldId id="494" r:id="rId241"/>
    <p:sldId id="495" r:id="rId242"/>
    <p:sldId id="496" r:id="rId243"/>
    <p:sldId id="497" r:id="rId244"/>
    <p:sldId id="498" r:id="rId245"/>
    <p:sldId id="499" r:id="rId246"/>
    <p:sldId id="500" r:id="rId247"/>
    <p:sldId id="501" r:id="rId248"/>
    <p:sldId id="502" r:id="rId249"/>
    <p:sldId id="503" r:id="rId250"/>
    <p:sldId id="504" r:id="rId251"/>
    <p:sldId id="505" r:id="rId252"/>
    <p:sldId id="506" r:id="rId253"/>
    <p:sldId id="507" r:id="rId254"/>
    <p:sldId id="508" r:id="rId255"/>
    <p:sldId id="509" r:id="rId256"/>
    <p:sldId id="510" r:id="rId257"/>
    <p:sldId id="511" r:id="rId258"/>
    <p:sldId id="512" r:id="rId259"/>
    <p:sldId id="513" r:id="rId260"/>
    <p:sldId id="514" r:id="rId261"/>
    <p:sldId id="515" r:id="rId262"/>
    <p:sldId id="516" r:id="rId263"/>
    <p:sldId id="517" r:id="rId264"/>
    <p:sldId id="518" r:id="rId265"/>
    <p:sldId id="519" r:id="rId266"/>
    <p:sldId id="520" r:id="rId267"/>
    <p:sldId id="521" r:id="rId268"/>
    <p:sldId id="522" r:id="rId269"/>
    <p:sldId id="523" r:id="rId270"/>
    <p:sldId id="524" r:id="rId271"/>
    <p:sldId id="525" r:id="rId272"/>
    <p:sldId id="526" r:id="rId273"/>
    <p:sldId id="527" r:id="rId274"/>
    <p:sldId id="528" r:id="rId275"/>
    <p:sldId id="529" r:id="rId276"/>
    <p:sldId id="530" r:id="rId277"/>
    <p:sldId id="531" r:id="rId278"/>
    <p:sldId id="532" r:id="rId279"/>
    <p:sldId id="533" r:id="rId280"/>
    <p:sldId id="534" r:id="rId281"/>
    <p:sldId id="535" r:id="rId282"/>
    <p:sldId id="536" r:id="rId283"/>
    <p:sldId id="537" r:id="rId284"/>
    <p:sldId id="538" r:id="rId285"/>
    <p:sldId id="539" r:id="rId286"/>
    <p:sldId id="540" r:id="rId287"/>
    <p:sldId id="541" r:id="rId288"/>
    <p:sldId id="542" r:id="rId289"/>
    <p:sldId id="543" r:id="rId290"/>
    <p:sldId id="544" r:id="rId291"/>
    <p:sldId id="545" r:id="rId292"/>
    <p:sldId id="546" r:id="rId293"/>
    <p:sldId id="547" r:id="rId294"/>
    <p:sldId id="548" r:id="rId295"/>
    <p:sldId id="549" r:id="rId296"/>
    <p:sldId id="550" r:id="rId297"/>
    <p:sldId id="551" r:id="rId298"/>
    <p:sldId id="552" r:id="rId299"/>
    <p:sldId id="553" r:id="rId300"/>
    <p:sldId id="554" r:id="rId301"/>
    <p:sldId id="555" r:id="rId302"/>
    <p:sldId id="556" r:id="rId303"/>
    <p:sldId id="557" r:id="rId304"/>
    <p:sldId id="558" r:id="rId305"/>
    <p:sldId id="559" r:id="rId306"/>
    <p:sldId id="560" r:id="rId307"/>
    <p:sldId id="561" r:id="rId308"/>
    <p:sldId id="562" r:id="rId309"/>
    <p:sldId id="563" r:id="rId310"/>
    <p:sldId id="564" r:id="rId311"/>
    <p:sldId id="565" r:id="rId312"/>
    <p:sldId id="566" r:id="rId313"/>
    <p:sldId id="567" r:id="rId314"/>
    <p:sldId id="568" r:id="rId315"/>
    <p:sldId id="569" r:id="rId316"/>
    <p:sldId id="570" r:id="rId317"/>
    <p:sldId id="571" r:id="rId318"/>
    <p:sldId id="572" r:id="rId319"/>
    <p:sldId id="573" r:id="rId320"/>
    <p:sldId id="574" r:id="rId321"/>
    <p:sldId id="575" r:id="rId322"/>
    <p:sldId id="576" r:id="rId323"/>
    <p:sldId id="577" r:id="rId324"/>
    <p:sldId id="578" r:id="rId325"/>
    <p:sldId id="579" r:id="rId326"/>
    <p:sldId id="580" r:id="rId327"/>
    <p:sldId id="581" r:id="rId328"/>
    <p:sldId id="582" r:id="rId329"/>
    <p:sldId id="583" r:id="rId330"/>
    <p:sldId id="584" r:id="rId331"/>
    <p:sldId id="585" r:id="rId332"/>
    <p:sldId id="586" r:id="rId333"/>
    <p:sldId id="587" r:id="rId334"/>
    <p:sldId id="588" r:id="rId335"/>
    <p:sldId id="589" r:id="rId336"/>
    <p:sldId id="590" r:id="rId337"/>
    <p:sldId id="591" r:id="rId338"/>
    <p:sldId id="592" r:id="rId339"/>
    <p:sldId id="593" r:id="rId340"/>
    <p:sldId id="594" r:id="rId341"/>
    <p:sldId id="595" r:id="rId342"/>
    <p:sldId id="596" r:id="rId343"/>
    <p:sldId id="597" r:id="rId344"/>
    <p:sldId id="598" r:id="rId345"/>
    <p:sldId id="599" r:id="rId346"/>
    <p:sldId id="600" r:id="rId347"/>
    <p:sldId id="601" r:id="rId348"/>
    <p:sldId id="602" r:id="rId349"/>
    <p:sldId id="603" r:id="rId350"/>
    <p:sldId id="604" r:id="rId351"/>
    <p:sldId id="605" r:id="rId352"/>
    <p:sldId id="606" r:id="rId353"/>
    <p:sldId id="607" r:id="rId354"/>
    <p:sldId id="608" r:id="rId355"/>
    <p:sldId id="609" r:id="rId356"/>
    <p:sldId id="610" r:id="rId357"/>
    <p:sldId id="611" r:id="rId358"/>
    <p:sldId id="612" r:id="rId359"/>
    <p:sldId id="613" r:id="rId360"/>
    <p:sldId id="614" r:id="rId361"/>
    <p:sldId id="615" r:id="rId362"/>
    <p:sldId id="616" r:id="rId363"/>
    <p:sldId id="617" r:id="rId364"/>
    <p:sldId id="618" r:id="rId365"/>
    <p:sldId id="619" r:id="rId366"/>
    <p:sldId id="620" r:id="rId367"/>
    <p:sldId id="621" r:id="rId368"/>
    <p:sldId id="622" r:id="rId369"/>
    <p:sldId id="623" r:id="rId370"/>
    <p:sldId id="624" r:id="rId371"/>
    <p:sldId id="625" r:id="rId372"/>
    <p:sldId id="626" r:id="rId373"/>
    <p:sldId id="627" r:id="rId374"/>
    <p:sldId id="628" r:id="rId375"/>
    <p:sldId id="629" r:id="rId376"/>
    <p:sldId id="630" r:id="rId377"/>
    <p:sldId id="631" r:id="rId378"/>
    <p:sldId id="632" r:id="rId379"/>
    <p:sldId id="633" r:id="rId380"/>
    <p:sldId id="634" r:id="rId381"/>
    <p:sldId id="635" r:id="rId382"/>
    <p:sldId id="636" r:id="rId383"/>
    <p:sldId id="637" r:id="rId384"/>
    <p:sldId id="638" r:id="rId385"/>
    <p:sldId id="639" r:id="rId386"/>
    <p:sldId id="640" r:id="rId387"/>
    <p:sldId id="641" r:id="rId388"/>
    <p:sldId id="642" r:id="rId389"/>
    <p:sldId id="643" r:id="rId390"/>
    <p:sldId id="644" r:id="rId391"/>
    <p:sldId id="645" r:id="rId392"/>
    <p:sldId id="646" r:id="rId393"/>
    <p:sldId id="647" r:id="rId394"/>
    <p:sldId id="648" r:id="rId395"/>
    <p:sldId id="649" r:id="rId396"/>
    <p:sldId id="650" r:id="rId397"/>
    <p:sldId id="651" r:id="rId398"/>
    <p:sldId id="652" r:id="rId399"/>
    <p:sldId id="653" r:id="rId400"/>
    <p:sldId id="654" r:id="rId401"/>
    <p:sldId id="655" r:id="rId402"/>
    <p:sldId id="656" r:id="rId403"/>
    <p:sldId id="657" r:id="rId404"/>
    <p:sldId id="658" r:id="rId405"/>
    <p:sldId id="659" r:id="rId406"/>
    <p:sldId id="660" r:id="rId407"/>
    <p:sldId id="661" r:id="rId408"/>
    <p:sldId id="662" r:id="rId409"/>
    <p:sldId id="663" r:id="rId410"/>
    <p:sldId id="664" r:id="rId411"/>
    <p:sldId id="665" r:id="rId412"/>
    <p:sldId id="666" r:id="rId413"/>
    <p:sldId id="667" r:id="rId414"/>
    <p:sldId id="668" r:id="rId415"/>
    <p:sldId id="669" r:id="rId416"/>
    <p:sldId id="670" r:id="rId417"/>
    <p:sldId id="671" r:id="rId418"/>
    <p:sldId id="672" r:id="rId419"/>
    <p:sldId id="673" r:id="rId420"/>
    <p:sldId id="674" r:id="rId421"/>
    <p:sldId id="675" r:id="rId422"/>
    <p:sldId id="676" r:id="rId423"/>
    <p:sldId id="677" r:id="rId424"/>
    <p:sldId id="678" r:id="rId425"/>
    <p:sldId id="679" r:id="rId426"/>
    <p:sldId id="680" r:id="rId427"/>
    <p:sldId id="681" r:id="rId428"/>
    <p:sldId id="682" r:id="rId429"/>
    <p:sldId id="683" r:id="rId430"/>
    <p:sldId id="684" r:id="rId431"/>
    <p:sldId id="685" r:id="rId432"/>
    <p:sldId id="686" r:id="rId433"/>
    <p:sldId id="687" r:id="rId434"/>
    <p:sldId id="688" r:id="rId435"/>
    <p:sldId id="689" r:id="rId436"/>
    <p:sldId id="690" r:id="rId437"/>
    <p:sldId id="691" r:id="rId438"/>
    <p:sldId id="692" r:id="rId439"/>
    <p:sldId id="693" r:id="rId440"/>
    <p:sldId id="694" r:id="rId441"/>
    <p:sldId id="695" r:id="rId442"/>
    <p:sldId id="696" r:id="rId443"/>
    <p:sldId id="697" r:id="rId444"/>
    <p:sldId id="698" r:id="rId445"/>
    <p:sldId id="699" r:id="rId446"/>
    <p:sldId id="700" r:id="rId447"/>
    <p:sldId id="701" r:id="rId448"/>
    <p:sldId id="702" r:id="rId449"/>
    <p:sldId id="703" r:id="rId450"/>
    <p:sldId id="704" r:id="rId451"/>
    <p:sldId id="705" r:id="rId452"/>
    <p:sldId id="706" r:id="rId453"/>
    <p:sldId id="707" r:id="rId454"/>
    <p:sldId id="708" r:id="rId455"/>
    <p:sldId id="709" r:id="rId456"/>
    <p:sldId id="710" r:id="rId457"/>
    <p:sldId id="711" r:id="rId458"/>
    <p:sldId id="712" r:id="rId459"/>
    <p:sldId id="713" r:id="rId460"/>
    <p:sldId id="714" r:id="rId461"/>
    <p:sldId id="715" r:id="rId462"/>
    <p:sldId id="716" r:id="rId463"/>
    <p:sldId id="717" r:id="rId464"/>
    <p:sldId id="718" r:id="rId465"/>
    <p:sldId id="719" r:id="rId466"/>
    <p:sldId id="720" r:id="rId467"/>
    <p:sldId id="721" r:id="rId468"/>
    <p:sldId id="722" r:id="rId469"/>
    <p:sldId id="723" r:id="rId470"/>
    <p:sldId id="724" r:id="rId471"/>
    <p:sldId id="725" r:id="rId472"/>
    <p:sldId id="726" r:id="rId473"/>
    <p:sldId id="727" r:id="rId474"/>
    <p:sldId id="728" r:id="rId475"/>
    <p:sldId id="729" r:id="rId476"/>
    <p:sldId id="730" r:id="rId477"/>
    <p:sldId id="731" r:id="rId478"/>
    <p:sldId id="732" r:id="rId479"/>
    <p:sldId id="733" r:id="rId480"/>
    <p:sldId id="734" r:id="rId481"/>
    <p:sldId id="735" r:id="rId482"/>
    <p:sldId id="736" r:id="rId483"/>
    <p:sldId id="737" r:id="rId484"/>
    <p:sldId id="738" r:id="rId485"/>
    <p:sldId id="739" r:id="rId486"/>
    <p:sldId id="740" r:id="rId487"/>
    <p:sldId id="741" r:id="rId488"/>
    <p:sldId id="742" r:id="rId489"/>
    <p:sldId id="743" r:id="rId490"/>
    <p:sldId id="744" r:id="rId491"/>
    <p:sldId id="745" r:id="rId492"/>
    <p:sldId id="746" r:id="rId493"/>
    <p:sldId id="747" r:id="rId494"/>
    <p:sldId id="748" r:id="rId495"/>
    <p:sldId id="749" r:id="rId496"/>
    <p:sldId id="750" r:id="rId497"/>
    <p:sldId id="751" r:id="rId498"/>
    <p:sldId id="752" r:id="rId499"/>
    <p:sldId id="753" r:id="rId500"/>
    <p:sldId id="754" r:id="rId501"/>
    <p:sldId id="755" r:id="rId502"/>
    <p:sldId id="756" r:id="rId503"/>
    <p:sldId id="757" r:id="rId504"/>
    <p:sldId id="758" r:id="rId505"/>
    <p:sldId id="759" r:id="rId506"/>
    <p:sldId id="760" r:id="rId507"/>
    <p:sldId id="761" r:id="rId508"/>
    <p:sldId id="762" r:id="rId509"/>
    <p:sldId id="763" r:id="rId510"/>
    <p:sldId id="764" r:id="rId511"/>
    <p:sldId id="765" r:id="rId512"/>
    <p:sldId id="766" r:id="rId513"/>
    <p:sldId id="767" r:id="rId514"/>
    <p:sldId id="768" r:id="rId515"/>
    <p:sldId id="769" r:id="rId516"/>
    <p:sldId id="770" r:id="rId517"/>
    <p:sldId id="771" r:id="rId518"/>
    <p:sldId id="772" r:id="rId519"/>
    <p:sldId id="773" r:id="rId520"/>
    <p:sldId id="774" r:id="rId521"/>
    <p:sldId id="775" r:id="rId522"/>
    <p:sldId id="776" r:id="rId523"/>
    <p:sldId id="777" r:id="rId524"/>
    <p:sldId id="778" r:id="rId525"/>
    <p:sldId id="779" r:id="rId526"/>
    <p:sldId id="780" r:id="rId527"/>
    <p:sldId id="781" r:id="rId528"/>
    <p:sldId id="782" r:id="rId529"/>
    <p:sldId id="783" r:id="rId530"/>
    <p:sldId id="784" r:id="rId531"/>
    <p:sldId id="785" r:id="rId532"/>
    <p:sldId id="786" r:id="rId533"/>
    <p:sldId id="787" r:id="rId534"/>
    <p:sldId id="788" r:id="rId535"/>
    <p:sldId id="789" r:id="rId536"/>
    <p:sldId id="790" r:id="rId537"/>
    <p:sldId id="791" r:id="rId538"/>
    <p:sldId id="792" r:id="rId539"/>
    <p:sldId id="793" r:id="rId540"/>
    <p:sldId id="794" r:id="rId541"/>
    <p:sldId id="795" r:id="rId542"/>
    <p:sldId id="796" r:id="rId543"/>
    <p:sldId id="797" r:id="rId544"/>
    <p:sldId id="798" r:id="rId545"/>
    <p:sldId id="799" r:id="rId546"/>
    <p:sldId id="800" r:id="rId547"/>
    <p:sldId id="801" r:id="rId548"/>
    <p:sldId id="802" r:id="rId549"/>
    <p:sldId id="803" r:id="rId550"/>
    <p:sldId id="804" r:id="rId551"/>
    <p:sldId id="805" r:id="rId552"/>
    <p:sldId id="806" r:id="rId553"/>
    <p:sldId id="807" r:id="rId554"/>
    <p:sldId id="808" r:id="rId555"/>
    <p:sldId id="809" r:id="rId556"/>
    <p:sldId id="810" r:id="rId557"/>
    <p:sldId id="811" r:id="rId558"/>
    <p:sldId id="812" r:id="rId559"/>
    <p:sldId id="813" r:id="rId560"/>
    <p:sldId id="814" r:id="rId561"/>
    <p:sldId id="815" r:id="rId562"/>
    <p:sldId id="816" r:id="rId563"/>
    <p:sldId id="817" r:id="rId564"/>
    <p:sldId id="818" r:id="rId565"/>
    <p:sldId id="819" r:id="rId566"/>
    <p:sldId id="820" r:id="rId567"/>
    <p:sldId id="821" r:id="rId568"/>
    <p:sldId id="822" r:id="rId569"/>
    <p:sldId id="823" r:id="rId570"/>
    <p:sldId id="824" r:id="rId571"/>
    <p:sldId id="825" r:id="rId572"/>
    <p:sldId id="826" r:id="rId573"/>
    <p:sldId id="827" r:id="rId574"/>
    <p:sldId id="828" r:id="rId575"/>
    <p:sldId id="829" r:id="rId576"/>
    <p:sldId id="830" r:id="rId577"/>
    <p:sldId id="831" r:id="rId578"/>
    <p:sldId id="832" r:id="rId579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slide" Target="slides/slide32.xml"/>
  <Relationship Id="rId35" Type="http://schemas.openxmlformats.org/officeDocument/2006/relationships/slide" Target="slides/slide33.xml"/>
  <Relationship Id="rId36" Type="http://schemas.openxmlformats.org/officeDocument/2006/relationships/slide" Target="slides/slide34.xml"/>
  <Relationship Id="rId37" Type="http://schemas.openxmlformats.org/officeDocument/2006/relationships/slide" Target="slides/slide35.xml"/>
  <Relationship Id="rId38" Type="http://schemas.openxmlformats.org/officeDocument/2006/relationships/slide" Target="slides/slide36.xml"/>
  <Relationship Id="rId39" Type="http://schemas.openxmlformats.org/officeDocument/2006/relationships/slide" Target="slides/slide37.xml"/>
  <Relationship Id="rId40" Type="http://schemas.openxmlformats.org/officeDocument/2006/relationships/slide" Target="slides/slide38.xml"/>
  <Relationship Id="rId41" Type="http://schemas.openxmlformats.org/officeDocument/2006/relationships/slide" Target="slides/slide39.xml"/>
  <Relationship Id="rId42" Type="http://schemas.openxmlformats.org/officeDocument/2006/relationships/slide" Target="slides/slide40.xml"/>
  <Relationship Id="rId43" Type="http://schemas.openxmlformats.org/officeDocument/2006/relationships/slide" Target="slides/slide41.xml"/>
  <Relationship Id="rId44" Type="http://schemas.openxmlformats.org/officeDocument/2006/relationships/slide" Target="slides/slide42.xml"/>
  <Relationship Id="rId45" Type="http://schemas.openxmlformats.org/officeDocument/2006/relationships/slide" Target="slides/slide43.xml"/>
  <Relationship Id="rId46" Type="http://schemas.openxmlformats.org/officeDocument/2006/relationships/slide" Target="slides/slide44.xml"/>
  <Relationship Id="rId47" Type="http://schemas.openxmlformats.org/officeDocument/2006/relationships/slide" Target="slides/slide45.xml"/>
  <Relationship Id="rId48" Type="http://schemas.openxmlformats.org/officeDocument/2006/relationships/slide" Target="slides/slide46.xml"/>
  <Relationship Id="rId49" Type="http://schemas.openxmlformats.org/officeDocument/2006/relationships/slide" Target="slides/slide47.xml"/>
  <Relationship Id="rId50" Type="http://schemas.openxmlformats.org/officeDocument/2006/relationships/slide" Target="slides/slide48.xml"/>
  <Relationship Id="rId51" Type="http://schemas.openxmlformats.org/officeDocument/2006/relationships/slide" Target="slides/slide49.xml"/>
  <Relationship Id="rId52" Type="http://schemas.openxmlformats.org/officeDocument/2006/relationships/slide" Target="slides/slide50.xml"/>
  <Relationship Id="rId53" Type="http://schemas.openxmlformats.org/officeDocument/2006/relationships/slide" Target="slides/slide51.xml"/>
  <Relationship Id="rId54" Type="http://schemas.openxmlformats.org/officeDocument/2006/relationships/slide" Target="slides/slide52.xml"/>
  <Relationship Id="rId55" Type="http://schemas.openxmlformats.org/officeDocument/2006/relationships/slide" Target="slides/slide53.xml"/>
  <Relationship Id="rId56" Type="http://schemas.openxmlformats.org/officeDocument/2006/relationships/slide" Target="slides/slide54.xml"/>
  <Relationship Id="rId57" Type="http://schemas.openxmlformats.org/officeDocument/2006/relationships/slide" Target="slides/slide55.xml"/>
  <Relationship Id="rId58" Type="http://schemas.openxmlformats.org/officeDocument/2006/relationships/slide" Target="slides/slide56.xml"/>
  <Relationship Id="rId59" Type="http://schemas.openxmlformats.org/officeDocument/2006/relationships/slide" Target="slides/slide57.xml"/>
  <Relationship Id="rId60" Type="http://schemas.openxmlformats.org/officeDocument/2006/relationships/slide" Target="slides/slide58.xml"/>
  <Relationship Id="rId61" Type="http://schemas.openxmlformats.org/officeDocument/2006/relationships/slide" Target="slides/slide59.xml"/>
  <Relationship Id="rId62" Type="http://schemas.openxmlformats.org/officeDocument/2006/relationships/slide" Target="slides/slide60.xml"/>
  <Relationship Id="rId63" Type="http://schemas.openxmlformats.org/officeDocument/2006/relationships/slide" Target="slides/slide61.xml"/>
  <Relationship Id="rId64" Type="http://schemas.openxmlformats.org/officeDocument/2006/relationships/slide" Target="slides/slide62.xml"/>
  <Relationship Id="rId65" Type="http://schemas.openxmlformats.org/officeDocument/2006/relationships/slide" Target="slides/slide63.xml"/>
  <Relationship Id="rId66" Type="http://schemas.openxmlformats.org/officeDocument/2006/relationships/slide" Target="slides/slide64.xml"/>
  <Relationship Id="rId67" Type="http://schemas.openxmlformats.org/officeDocument/2006/relationships/slide" Target="slides/slide65.xml"/>
  <Relationship Id="rId68" Type="http://schemas.openxmlformats.org/officeDocument/2006/relationships/slide" Target="slides/slide66.xml"/>
  <Relationship Id="rId69" Type="http://schemas.openxmlformats.org/officeDocument/2006/relationships/slide" Target="slides/slide67.xml"/>
  <Relationship Id="rId70" Type="http://schemas.openxmlformats.org/officeDocument/2006/relationships/slide" Target="slides/slide68.xml"/>
  <Relationship Id="rId71" Type="http://schemas.openxmlformats.org/officeDocument/2006/relationships/slide" Target="slides/slide69.xml"/>
  <Relationship Id="rId72" Type="http://schemas.openxmlformats.org/officeDocument/2006/relationships/slide" Target="slides/slide70.xml"/>
  <Relationship Id="rId73" Type="http://schemas.openxmlformats.org/officeDocument/2006/relationships/slide" Target="slides/slide71.xml"/>
  <Relationship Id="rId74" Type="http://schemas.openxmlformats.org/officeDocument/2006/relationships/slide" Target="slides/slide72.xml"/>
  <Relationship Id="rId75" Type="http://schemas.openxmlformats.org/officeDocument/2006/relationships/slide" Target="slides/slide73.xml"/>
  <Relationship Id="rId76" Type="http://schemas.openxmlformats.org/officeDocument/2006/relationships/slide" Target="slides/slide74.xml"/>
  <Relationship Id="rId77" Type="http://schemas.openxmlformats.org/officeDocument/2006/relationships/slide" Target="slides/slide75.xml"/>
  <Relationship Id="rId78" Type="http://schemas.openxmlformats.org/officeDocument/2006/relationships/slide" Target="slides/slide76.xml"/>
  <Relationship Id="rId79" Type="http://schemas.openxmlformats.org/officeDocument/2006/relationships/slide" Target="slides/slide77.xml"/>
  <Relationship Id="rId80" Type="http://schemas.openxmlformats.org/officeDocument/2006/relationships/slide" Target="slides/slide78.xml"/>
  <Relationship Id="rId81" Type="http://schemas.openxmlformats.org/officeDocument/2006/relationships/slide" Target="slides/slide79.xml"/>
  <Relationship Id="rId82" Type="http://schemas.openxmlformats.org/officeDocument/2006/relationships/slide" Target="slides/slide80.xml"/>
  <Relationship Id="rId83" Type="http://schemas.openxmlformats.org/officeDocument/2006/relationships/slide" Target="slides/slide81.xml"/>
  <Relationship Id="rId84" Type="http://schemas.openxmlformats.org/officeDocument/2006/relationships/slide" Target="slides/slide82.xml"/>
  <Relationship Id="rId85" Type="http://schemas.openxmlformats.org/officeDocument/2006/relationships/slide" Target="slides/slide83.xml"/>
  <Relationship Id="rId86" Type="http://schemas.openxmlformats.org/officeDocument/2006/relationships/slide" Target="slides/slide84.xml"/>
  <Relationship Id="rId87" Type="http://schemas.openxmlformats.org/officeDocument/2006/relationships/slide" Target="slides/slide85.xml"/>
  <Relationship Id="rId88" Type="http://schemas.openxmlformats.org/officeDocument/2006/relationships/slide" Target="slides/slide86.xml"/>
  <Relationship Id="rId89" Type="http://schemas.openxmlformats.org/officeDocument/2006/relationships/slide" Target="slides/slide87.xml"/>
  <Relationship Id="rId90" Type="http://schemas.openxmlformats.org/officeDocument/2006/relationships/slide" Target="slides/slide88.xml"/>
  <Relationship Id="rId91" Type="http://schemas.openxmlformats.org/officeDocument/2006/relationships/slide" Target="slides/slide89.xml"/>
  <Relationship Id="rId92" Type="http://schemas.openxmlformats.org/officeDocument/2006/relationships/slide" Target="slides/slide90.xml"/>
  <Relationship Id="rId93" Type="http://schemas.openxmlformats.org/officeDocument/2006/relationships/slide" Target="slides/slide91.xml"/>
  <Relationship Id="rId94" Type="http://schemas.openxmlformats.org/officeDocument/2006/relationships/slide" Target="slides/slide92.xml"/>
  <Relationship Id="rId95" Type="http://schemas.openxmlformats.org/officeDocument/2006/relationships/slide" Target="slides/slide93.xml"/>
  <Relationship Id="rId96" Type="http://schemas.openxmlformats.org/officeDocument/2006/relationships/slide" Target="slides/slide94.xml"/>
  <Relationship Id="rId97" Type="http://schemas.openxmlformats.org/officeDocument/2006/relationships/slide" Target="slides/slide95.xml"/>
  <Relationship Id="rId98" Type="http://schemas.openxmlformats.org/officeDocument/2006/relationships/slide" Target="slides/slide96.xml"/>
  <Relationship Id="rId99" Type="http://schemas.openxmlformats.org/officeDocument/2006/relationships/slide" Target="slides/slide97.xml"/>
  <Relationship Id="rId100" Type="http://schemas.openxmlformats.org/officeDocument/2006/relationships/slide" Target="slides/slide98.xml"/>
  <Relationship Id="rId101" Type="http://schemas.openxmlformats.org/officeDocument/2006/relationships/slide" Target="slides/slide99.xml"/>
  <Relationship Id="rId102" Type="http://schemas.openxmlformats.org/officeDocument/2006/relationships/slide" Target="slides/slide100.xml"/>
  <Relationship Id="rId103" Type="http://schemas.openxmlformats.org/officeDocument/2006/relationships/slide" Target="slides/slide101.xml"/>
  <Relationship Id="rId104" Type="http://schemas.openxmlformats.org/officeDocument/2006/relationships/slide" Target="slides/slide102.xml"/>
  <Relationship Id="rId105" Type="http://schemas.openxmlformats.org/officeDocument/2006/relationships/slide" Target="slides/slide103.xml"/>
  <Relationship Id="rId106" Type="http://schemas.openxmlformats.org/officeDocument/2006/relationships/slide" Target="slides/slide104.xml"/>
  <Relationship Id="rId107" Type="http://schemas.openxmlformats.org/officeDocument/2006/relationships/slide" Target="slides/slide105.xml"/>
  <Relationship Id="rId108" Type="http://schemas.openxmlformats.org/officeDocument/2006/relationships/slide" Target="slides/slide106.xml"/>
  <Relationship Id="rId109" Type="http://schemas.openxmlformats.org/officeDocument/2006/relationships/slide" Target="slides/slide107.xml"/>
  <Relationship Id="rId110" Type="http://schemas.openxmlformats.org/officeDocument/2006/relationships/slide" Target="slides/slide108.xml"/>
  <Relationship Id="rId111" Type="http://schemas.openxmlformats.org/officeDocument/2006/relationships/slide" Target="slides/slide109.xml"/>
  <Relationship Id="rId112" Type="http://schemas.openxmlformats.org/officeDocument/2006/relationships/slide" Target="slides/slide110.xml"/>
  <Relationship Id="rId113" Type="http://schemas.openxmlformats.org/officeDocument/2006/relationships/slide" Target="slides/slide111.xml"/>
  <Relationship Id="rId114" Type="http://schemas.openxmlformats.org/officeDocument/2006/relationships/slide" Target="slides/slide112.xml"/>
  <Relationship Id="rId115" Type="http://schemas.openxmlformats.org/officeDocument/2006/relationships/slide" Target="slides/slide113.xml"/>
  <Relationship Id="rId116" Type="http://schemas.openxmlformats.org/officeDocument/2006/relationships/slide" Target="slides/slide114.xml"/>
  <Relationship Id="rId117" Type="http://schemas.openxmlformats.org/officeDocument/2006/relationships/slide" Target="slides/slide115.xml"/>
  <Relationship Id="rId118" Type="http://schemas.openxmlformats.org/officeDocument/2006/relationships/slide" Target="slides/slide116.xml"/>
  <Relationship Id="rId119" Type="http://schemas.openxmlformats.org/officeDocument/2006/relationships/slide" Target="slides/slide117.xml"/>
  <Relationship Id="rId120" Type="http://schemas.openxmlformats.org/officeDocument/2006/relationships/slide" Target="slides/slide118.xml"/>
  <Relationship Id="rId121" Type="http://schemas.openxmlformats.org/officeDocument/2006/relationships/slide" Target="slides/slide119.xml"/>
  <Relationship Id="rId122" Type="http://schemas.openxmlformats.org/officeDocument/2006/relationships/slide" Target="slides/slide120.xml"/>
  <Relationship Id="rId123" Type="http://schemas.openxmlformats.org/officeDocument/2006/relationships/slide" Target="slides/slide121.xml"/>
  <Relationship Id="rId124" Type="http://schemas.openxmlformats.org/officeDocument/2006/relationships/slide" Target="slides/slide122.xml"/>
  <Relationship Id="rId125" Type="http://schemas.openxmlformats.org/officeDocument/2006/relationships/slide" Target="slides/slide123.xml"/>
  <Relationship Id="rId126" Type="http://schemas.openxmlformats.org/officeDocument/2006/relationships/slide" Target="slides/slide124.xml"/>
  <Relationship Id="rId127" Type="http://schemas.openxmlformats.org/officeDocument/2006/relationships/slide" Target="slides/slide125.xml"/>
  <Relationship Id="rId128" Type="http://schemas.openxmlformats.org/officeDocument/2006/relationships/slide" Target="slides/slide126.xml"/>
  <Relationship Id="rId129" Type="http://schemas.openxmlformats.org/officeDocument/2006/relationships/slide" Target="slides/slide127.xml"/>
  <Relationship Id="rId130" Type="http://schemas.openxmlformats.org/officeDocument/2006/relationships/slide" Target="slides/slide128.xml"/>
  <Relationship Id="rId131" Type="http://schemas.openxmlformats.org/officeDocument/2006/relationships/slide" Target="slides/slide129.xml"/>
  <Relationship Id="rId132" Type="http://schemas.openxmlformats.org/officeDocument/2006/relationships/slide" Target="slides/slide130.xml"/>
  <Relationship Id="rId133" Type="http://schemas.openxmlformats.org/officeDocument/2006/relationships/slide" Target="slides/slide131.xml"/>
  <Relationship Id="rId134" Type="http://schemas.openxmlformats.org/officeDocument/2006/relationships/slide" Target="slides/slide132.xml"/>
  <Relationship Id="rId135" Type="http://schemas.openxmlformats.org/officeDocument/2006/relationships/slide" Target="slides/slide133.xml"/>
  <Relationship Id="rId136" Type="http://schemas.openxmlformats.org/officeDocument/2006/relationships/slide" Target="slides/slide134.xml"/>
  <Relationship Id="rId137" Type="http://schemas.openxmlformats.org/officeDocument/2006/relationships/slide" Target="slides/slide135.xml"/>
  <Relationship Id="rId138" Type="http://schemas.openxmlformats.org/officeDocument/2006/relationships/slide" Target="slides/slide136.xml"/>
  <Relationship Id="rId139" Type="http://schemas.openxmlformats.org/officeDocument/2006/relationships/slide" Target="slides/slide137.xml"/>
  <Relationship Id="rId140" Type="http://schemas.openxmlformats.org/officeDocument/2006/relationships/slide" Target="slides/slide138.xml"/>
  <Relationship Id="rId141" Type="http://schemas.openxmlformats.org/officeDocument/2006/relationships/slide" Target="slides/slide139.xml"/>
  <Relationship Id="rId142" Type="http://schemas.openxmlformats.org/officeDocument/2006/relationships/slide" Target="slides/slide140.xml"/>
  <Relationship Id="rId143" Type="http://schemas.openxmlformats.org/officeDocument/2006/relationships/slide" Target="slides/slide141.xml"/>
  <Relationship Id="rId144" Type="http://schemas.openxmlformats.org/officeDocument/2006/relationships/slide" Target="slides/slide142.xml"/>
  <Relationship Id="rId145" Type="http://schemas.openxmlformats.org/officeDocument/2006/relationships/slide" Target="slides/slide143.xml"/>
  <Relationship Id="rId146" Type="http://schemas.openxmlformats.org/officeDocument/2006/relationships/slide" Target="slides/slide144.xml"/>
  <Relationship Id="rId147" Type="http://schemas.openxmlformats.org/officeDocument/2006/relationships/slide" Target="slides/slide145.xml"/>
  <Relationship Id="rId148" Type="http://schemas.openxmlformats.org/officeDocument/2006/relationships/slide" Target="slides/slide146.xml"/>
  <Relationship Id="rId149" Type="http://schemas.openxmlformats.org/officeDocument/2006/relationships/slide" Target="slides/slide147.xml"/>
  <Relationship Id="rId150" Type="http://schemas.openxmlformats.org/officeDocument/2006/relationships/slide" Target="slides/slide148.xml"/>
  <Relationship Id="rId151" Type="http://schemas.openxmlformats.org/officeDocument/2006/relationships/slide" Target="slides/slide149.xml"/>
  <Relationship Id="rId152" Type="http://schemas.openxmlformats.org/officeDocument/2006/relationships/slide" Target="slides/slide150.xml"/>
  <Relationship Id="rId153" Type="http://schemas.openxmlformats.org/officeDocument/2006/relationships/slide" Target="slides/slide151.xml"/>
  <Relationship Id="rId154" Type="http://schemas.openxmlformats.org/officeDocument/2006/relationships/slide" Target="slides/slide152.xml"/>
  <Relationship Id="rId155" Type="http://schemas.openxmlformats.org/officeDocument/2006/relationships/slide" Target="slides/slide153.xml"/>
  <Relationship Id="rId156" Type="http://schemas.openxmlformats.org/officeDocument/2006/relationships/slide" Target="slides/slide154.xml"/>
  <Relationship Id="rId157" Type="http://schemas.openxmlformats.org/officeDocument/2006/relationships/slide" Target="slides/slide155.xml"/>
  <Relationship Id="rId158" Type="http://schemas.openxmlformats.org/officeDocument/2006/relationships/slide" Target="slides/slide156.xml"/>
  <Relationship Id="rId159" Type="http://schemas.openxmlformats.org/officeDocument/2006/relationships/slide" Target="slides/slide157.xml"/>
  <Relationship Id="rId160" Type="http://schemas.openxmlformats.org/officeDocument/2006/relationships/slide" Target="slides/slide158.xml"/>
  <Relationship Id="rId161" Type="http://schemas.openxmlformats.org/officeDocument/2006/relationships/slide" Target="slides/slide159.xml"/>
  <Relationship Id="rId162" Type="http://schemas.openxmlformats.org/officeDocument/2006/relationships/slide" Target="slides/slide160.xml"/>
  <Relationship Id="rId163" Type="http://schemas.openxmlformats.org/officeDocument/2006/relationships/slide" Target="slides/slide161.xml"/>
  <Relationship Id="rId164" Type="http://schemas.openxmlformats.org/officeDocument/2006/relationships/slide" Target="slides/slide162.xml"/>
  <Relationship Id="rId165" Type="http://schemas.openxmlformats.org/officeDocument/2006/relationships/slide" Target="slides/slide163.xml"/>
  <Relationship Id="rId166" Type="http://schemas.openxmlformats.org/officeDocument/2006/relationships/slide" Target="slides/slide164.xml"/>
  <Relationship Id="rId167" Type="http://schemas.openxmlformats.org/officeDocument/2006/relationships/slide" Target="slides/slide165.xml"/>
  <Relationship Id="rId168" Type="http://schemas.openxmlformats.org/officeDocument/2006/relationships/slide" Target="slides/slide166.xml"/>
  <Relationship Id="rId169" Type="http://schemas.openxmlformats.org/officeDocument/2006/relationships/slide" Target="slides/slide167.xml"/>
  <Relationship Id="rId170" Type="http://schemas.openxmlformats.org/officeDocument/2006/relationships/slide" Target="slides/slide168.xml"/>
  <Relationship Id="rId171" Type="http://schemas.openxmlformats.org/officeDocument/2006/relationships/slide" Target="slides/slide169.xml"/>
  <Relationship Id="rId172" Type="http://schemas.openxmlformats.org/officeDocument/2006/relationships/slide" Target="slides/slide170.xml"/>
  <Relationship Id="rId173" Type="http://schemas.openxmlformats.org/officeDocument/2006/relationships/slide" Target="slides/slide171.xml"/>
  <Relationship Id="rId174" Type="http://schemas.openxmlformats.org/officeDocument/2006/relationships/slide" Target="slides/slide172.xml"/>
  <Relationship Id="rId175" Type="http://schemas.openxmlformats.org/officeDocument/2006/relationships/slide" Target="slides/slide173.xml"/>
  <Relationship Id="rId176" Type="http://schemas.openxmlformats.org/officeDocument/2006/relationships/slide" Target="slides/slide174.xml"/>
  <Relationship Id="rId177" Type="http://schemas.openxmlformats.org/officeDocument/2006/relationships/slide" Target="slides/slide175.xml"/>
  <Relationship Id="rId178" Type="http://schemas.openxmlformats.org/officeDocument/2006/relationships/slide" Target="slides/slide176.xml"/>
  <Relationship Id="rId179" Type="http://schemas.openxmlformats.org/officeDocument/2006/relationships/slide" Target="slides/slide177.xml"/>
  <Relationship Id="rId180" Type="http://schemas.openxmlformats.org/officeDocument/2006/relationships/slide" Target="slides/slide178.xml"/>
  <Relationship Id="rId181" Type="http://schemas.openxmlformats.org/officeDocument/2006/relationships/slide" Target="slides/slide179.xml"/>
  <Relationship Id="rId182" Type="http://schemas.openxmlformats.org/officeDocument/2006/relationships/slide" Target="slides/slide180.xml"/>
  <Relationship Id="rId183" Type="http://schemas.openxmlformats.org/officeDocument/2006/relationships/slide" Target="slides/slide181.xml"/>
  <Relationship Id="rId184" Type="http://schemas.openxmlformats.org/officeDocument/2006/relationships/slide" Target="slides/slide182.xml"/>
  <Relationship Id="rId185" Type="http://schemas.openxmlformats.org/officeDocument/2006/relationships/slide" Target="slides/slide183.xml"/>
  <Relationship Id="rId186" Type="http://schemas.openxmlformats.org/officeDocument/2006/relationships/slide" Target="slides/slide184.xml"/>
  <Relationship Id="rId187" Type="http://schemas.openxmlformats.org/officeDocument/2006/relationships/slide" Target="slides/slide185.xml"/>
  <Relationship Id="rId188" Type="http://schemas.openxmlformats.org/officeDocument/2006/relationships/slide" Target="slides/slide186.xml"/>
  <Relationship Id="rId189" Type="http://schemas.openxmlformats.org/officeDocument/2006/relationships/slide" Target="slides/slide187.xml"/>
  <Relationship Id="rId190" Type="http://schemas.openxmlformats.org/officeDocument/2006/relationships/slide" Target="slides/slide188.xml"/>
  <Relationship Id="rId191" Type="http://schemas.openxmlformats.org/officeDocument/2006/relationships/slide" Target="slides/slide189.xml"/>
  <Relationship Id="rId192" Type="http://schemas.openxmlformats.org/officeDocument/2006/relationships/slide" Target="slides/slide190.xml"/>
  <Relationship Id="rId193" Type="http://schemas.openxmlformats.org/officeDocument/2006/relationships/slide" Target="slides/slide191.xml"/>
  <Relationship Id="rId194" Type="http://schemas.openxmlformats.org/officeDocument/2006/relationships/slide" Target="slides/slide192.xml"/>
  <Relationship Id="rId195" Type="http://schemas.openxmlformats.org/officeDocument/2006/relationships/slide" Target="slides/slide193.xml"/>
  <Relationship Id="rId196" Type="http://schemas.openxmlformats.org/officeDocument/2006/relationships/slide" Target="slides/slide194.xml"/>
  <Relationship Id="rId197" Type="http://schemas.openxmlformats.org/officeDocument/2006/relationships/slide" Target="slides/slide195.xml"/>
  <Relationship Id="rId198" Type="http://schemas.openxmlformats.org/officeDocument/2006/relationships/slide" Target="slides/slide196.xml"/>
  <Relationship Id="rId199" Type="http://schemas.openxmlformats.org/officeDocument/2006/relationships/slide" Target="slides/slide197.xml"/>
  <Relationship Id="rId200" Type="http://schemas.openxmlformats.org/officeDocument/2006/relationships/slide" Target="slides/slide198.xml"/>
  <Relationship Id="rId201" Type="http://schemas.openxmlformats.org/officeDocument/2006/relationships/slide" Target="slides/slide199.xml"/>
  <Relationship Id="rId202" Type="http://schemas.openxmlformats.org/officeDocument/2006/relationships/slide" Target="slides/slide200.xml"/>
  <Relationship Id="rId203" Type="http://schemas.openxmlformats.org/officeDocument/2006/relationships/slide" Target="slides/slide201.xml"/>
  <Relationship Id="rId204" Type="http://schemas.openxmlformats.org/officeDocument/2006/relationships/slide" Target="slides/slide202.xml"/>
  <Relationship Id="rId205" Type="http://schemas.openxmlformats.org/officeDocument/2006/relationships/slide" Target="slides/slide203.xml"/>
  <Relationship Id="rId206" Type="http://schemas.openxmlformats.org/officeDocument/2006/relationships/slide" Target="slides/slide204.xml"/>
  <Relationship Id="rId207" Type="http://schemas.openxmlformats.org/officeDocument/2006/relationships/slide" Target="slides/slide205.xml"/>
  <Relationship Id="rId208" Type="http://schemas.openxmlformats.org/officeDocument/2006/relationships/slide" Target="slides/slide206.xml"/>
  <Relationship Id="rId209" Type="http://schemas.openxmlformats.org/officeDocument/2006/relationships/slide" Target="slides/slide207.xml"/>
  <Relationship Id="rId210" Type="http://schemas.openxmlformats.org/officeDocument/2006/relationships/slide" Target="slides/slide208.xml"/>
  <Relationship Id="rId211" Type="http://schemas.openxmlformats.org/officeDocument/2006/relationships/slide" Target="slides/slide209.xml"/>
  <Relationship Id="rId212" Type="http://schemas.openxmlformats.org/officeDocument/2006/relationships/slide" Target="slides/slide210.xml"/>
  <Relationship Id="rId213" Type="http://schemas.openxmlformats.org/officeDocument/2006/relationships/slide" Target="slides/slide211.xml"/>
  <Relationship Id="rId214" Type="http://schemas.openxmlformats.org/officeDocument/2006/relationships/slide" Target="slides/slide212.xml"/>
  <Relationship Id="rId215" Type="http://schemas.openxmlformats.org/officeDocument/2006/relationships/slide" Target="slides/slide213.xml"/>
  <Relationship Id="rId216" Type="http://schemas.openxmlformats.org/officeDocument/2006/relationships/slide" Target="slides/slide214.xml"/>
  <Relationship Id="rId217" Type="http://schemas.openxmlformats.org/officeDocument/2006/relationships/slide" Target="slides/slide215.xml"/>
  <Relationship Id="rId218" Type="http://schemas.openxmlformats.org/officeDocument/2006/relationships/slide" Target="slides/slide216.xml"/>
  <Relationship Id="rId219" Type="http://schemas.openxmlformats.org/officeDocument/2006/relationships/slide" Target="slides/slide217.xml"/>
  <Relationship Id="rId220" Type="http://schemas.openxmlformats.org/officeDocument/2006/relationships/slide" Target="slides/slide218.xml"/>
  <Relationship Id="rId221" Type="http://schemas.openxmlformats.org/officeDocument/2006/relationships/slide" Target="slides/slide219.xml"/>
  <Relationship Id="rId222" Type="http://schemas.openxmlformats.org/officeDocument/2006/relationships/slide" Target="slides/slide220.xml"/>
  <Relationship Id="rId223" Type="http://schemas.openxmlformats.org/officeDocument/2006/relationships/slide" Target="slides/slide221.xml"/>
  <Relationship Id="rId224" Type="http://schemas.openxmlformats.org/officeDocument/2006/relationships/slide" Target="slides/slide222.xml"/>
  <Relationship Id="rId225" Type="http://schemas.openxmlformats.org/officeDocument/2006/relationships/slide" Target="slides/slide223.xml"/>
  <Relationship Id="rId226" Type="http://schemas.openxmlformats.org/officeDocument/2006/relationships/slide" Target="slides/slide224.xml"/>
  <Relationship Id="rId227" Type="http://schemas.openxmlformats.org/officeDocument/2006/relationships/slide" Target="slides/slide225.xml"/>
  <Relationship Id="rId228" Type="http://schemas.openxmlformats.org/officeDocument/2006/relationships/slide" Target="slides/slide226.xml"/>
  <Relationship Id="rId229" Type="http://schemas.openxmlformats.org/officeDocument/2006/relationships/slide" Target="slides/slide227.xml"/>
  <Relationship Id="rId230" Type="http://schemas.openxmlformats.org/officeDocument/2006/relationships/slide" Target="slides/slide228.xml"/>
  <Relationship Id="rId231" Type="http://schemas.openxmlformats.org/officeDocument/2006/relationships/slide" Target="slides/slide229.xml"/>
  <Relationship Id="rId232" Type="http://schemas.openxmlformats.org/officeDocument/2006/relationships/slide" Target="slides/slide230.xml"/>
  <Relationship Id="rId233" Type="http://schemas.openxmlformats.org/officeDocument/2006/relationships/slide" Target="slides/slide231.xml"/>
  <Relationship Id="rId234" Type="http://schemas.openxmlformats.org/officeDocument/2006/relationships/slide" Target="slides/slide232.xml"/>
  <Relationship Id="rId235" Type="http://schemas.openxmlformats.org/officeDocument/2006/relationships/slide" Target="slides/slide233.xml"/>
  <Relationship Id="rId236" Type="http://schemas.openxmlformats.org/officeDocument/2006/relationships/slide" Target="slides/slide234.xml"/>
  <Relationship Id="rId237" Type="http://schemas.openxmlformats.org/officeDocument/2006/relationships/slide" Target="slides/slide235.xml"/>
  <Relationship Id="rId238" Type="http://schemas.openxmlformats.org/officeDocument/2006/relationships/slide" Target="slides/slide236.xml"/>
  <Relationship Id="rId239" Type="http://schemas.openxmlformats.org/officeDocument/2006/relationships/slide" Target="slides/slide237.xml"/>
  <Relationship Id="rId240" Type="http://schemas.openxmlformats.org/officeDocument/2006/relationships/slide" Target="slides/slide238.xml"/>
  <Relationship Id="rId241" Type="http://schemas.openxmlformats.org/officeDocument/2006/relationships/slide" Target="slides/slide239.xml"/>
  <Relationship Id="rId242" Type="http://schemas.openxmlformats.org/officeDocument/2006/relationships/slide" Target="slides/slide240.xml"/>
  <Relationship Id="rId243" Type="http://schemas.openxmlformats.org/officeDocument/2006/relationships/slide" Target="slides/slide241.xml"/>
  <Relationship Id="rId244" Type="http://schemas.openxmlformats.org/officeDocument/2006/relationships/slide" Target="slides/slide242.xml"/>
  <Relationship Id="rId245" Type="http://schemas.openxmlformats.org/officeDocument/2006/relationships/slide" Target="slides/slide243.xml"/>
  <Relationship Id="rId246" Type="http://schemas.openxmlformats.org/officeDocument/2006/relationships/slide" Target="slides/slide244.xml"/>
  <Relationship Id="rId247" Type="http://schemas.openxmlformats.org/officeDocument/2006/relationships/slide" Target="slides/slide245.xml"/>
  <Relationship Id="rId248" Type="http://schemas.openxmlformats.org/officeDocument/2006/relationships/slide" Target="slides/slide246.xml"/>
  <Relationship Id="rId249" Type="http://schemas.openxmlformats.org/officeDocument/2006/relationships/slide" Target="slides/slide247.xml"/>
  <Relationship Id="rId250" Type="http://schemas.openxmlformats.org/officeDocument/2006/relationships/slide" Target="slides/slide248.xml"/>
  <Relationship Id="rId251" Type="http://schemas.openxmlformats.org/officeDocument/2006/relationships/slide" Target="slides/slide249.xml"/>
  <Relationship Id="rId252" Type="http://schemas.openxmlformats.org/officeDocument/2006/relationships/slide" Target="slides/slide250.xml"/>
  <Relationship Id="rId253" Type="http://schemas.openxmlformats.org/officeDocument/2006/relationships/slide" Target="slides/slide251.xml"/>
  <Relationship Id="rId254" Type="http://schemas.openxmlformats.org/officeDocument/2006/relationships/slide" Target="slides/slide252.xml"/>
  <Relationship Id="rId255" Type="http://schemas.openxmlformats.org/officeDocument/2006/relationships/slide" Target="slides/slide253.xml"/>
  <Relationship Id="rId256" Type="http://schemas.openxmlformats.org/officeDocument/2006/relationships/slide" Target="slides/slide254.xml"/>
  <Relationship Id="rId257" Type="http://schemas.openxmlformats.org/officeDocument/2006/relationships/slide" Target="slides/slide255.xml"/>
  <Relationship Id="rId258" Type="http://schemas.openxmlformats.org/officeDocument/2006/relationships/slide" Target="slides/slide256.xml"/>
  <Relationship Id="rId259" Type="http://schemas.openxmlformats.org/officeDocument/2006/relationships/slide" Target="slides/slide257.xml"/>
  <Relationship Id="rId260" Type="http://schemas.openxmlformats.org/officeDocument/2006/relationships/slide" Target="slides/slide258.xml"/>
  <Relationship Id="rId261" Type="http://schemas.openxmlformats.org/officeDocument/2006/relationships/slide" Target="slides/slide259.xml"/>
  <Relationship Id="rId262" Type="http://schemas.openxmlformats.org/officeDocument/2006/relationships/slide" Target="slides/slide260.xml"/>
  <Relationship Id="rId263" Type="http://schemas.openxmlformats.org/officeDocument/2006/relationships/slide" Target="slides/slide261.xml"/>
  <Relationship Id="rId264" Type="http://schemas.openxmlformats.org/officeDocument/2006/relationships/slide" Target="slides/slide262.xml"/>
  <Relationship Id="rId265" Type="http://schemas.openxmlformats.org/officeDocument/2006/relationships/slide" Target="slides/slide263.xml"/>
  <Relationship Id="rId266" Type="http://schemas.openxmlformats.org/officeDocument/2006/relationships/slide" Target="slides/slide264.xml"/>
  <Relationship Id="rId267" Type="http://schemas.openxmlformats.org/officeDocument/2006/relationships/slide" Target="slides/slide265.xml"/>
  <Relationship Id="rId268" Type="http://schemas.openxmlformats.org/officeDocument/2006/relationships/slide" Target="slides/slide266.xml"/>
  <Relationship Id="rId269" Type="http://schemas.openxmlformats.org/officeDocument/2006/relationships/slide" Target="slides/slide267.xml"/>
  <Relationship Id="rId270" Type="http://schemas.openxmlformats.org/officeDocument/2006/relationships/slide" Target="slides/slide268.xml"/>
  <Relationship Id="rId271" Type="http://schemas.openxmlformats.org/officeDocument/2006/relationships/slide" Target="slides/slide269.xml"/>
  <Relationship Id="rId272" Type="http://schemas.openxmlformats.org/officeDocument/2006/relationships/slide" Target="slides/slide270.xml"/>
  <Relationship Id="rId273" Type="http://schemas.openxmlformats.org/officeDocument/2006/relationships/slide" Target="slides/slide271.xml"/>
  <Relationship Id="rId274" Type="http://schemas.openxmlformats.org/officeDocument/2006/relationships/slide" Target="slides/slide272.xml"/>
  <Relationship Id="rId275" Type="http://schemas.openxmlformats.org/officeDocument/2006/relationships/slide" Target="slides/slide273.xml"/>
  <Relationship Id="rId276" Type="http://schemas.openxmlformats.org/officeDocument/2006/relationships/slide" Target="slides/slide274.xml"/>
  <Relationship Id="rId277" Type="http://schemas.openxmlformats.org/officeDocument/2006/relationships/slide" Target="slides/slide275.xml"/>
  <Relationship Id="rId278" Type="http://schemas.openxmlformats.org/officeDocument/2006/relationships/slide" Target="slides/slide276.xml"/>
  <Relationship Id="rId279" Type="http://schemas.openxmlformats.org/officeDocument/2006/relationships/slide" Target="slides/slide277.xml"/>
  <Relationship Id="rId280" Type="http://schemas.openxmlformats.org/officeDocument/2006/relationships/slide" Target="slides/slide278.xml"/>
  <Relationship Id="rId281" Type="http://schemas.openxmlformats.org/officeDocument/2006/relationships/slide" Target="slides/slide279.xml"/>
  <Relationship Id="rId282" Type="http://schemas.openxmlformats.org/officeDocument/2006/relationships/slide" Target="slides/slide280.xml"/>
  <Relationship Id="rId283" Type="http://schemas.openxmlformats.org/officeDocument/2006/relationships/slide" Target="slides/slide281.xml"/>
  <Relationship Id="rId284" Type="http://schemas.openxmlformats.org/officeDocument/2006/relationships/slide" Target="slides/slide282.xml"/>
  <Relationship Id="rId285" Type="http://schemas.openxmlformats.org/officeDocument/2006/relationships/slide" Target="slides/slide283.xml"/>
  <Relationship Id="rId286" Type="http://schemas.openxmlformats.org/officeDocument/2006/relationships/slide" Target="slides/slide284.xml"/>
  <Relationship Id="rId287" Type="http://schemas.openxmlformats.org/officeDocument/2006/relationships/slide" Target="slides/slide285.xml"/>
  <Relationship Id="rId288" Type="http://schemas.openxmlformats.org/officeDocument/2006/relationships/slide" Target="slides/slide286.xml"/>
  <Relationship Id="rId289" Type="http://schemas.openxmlformats.org/officeDocument/2006/relationships/slide" Target="slides/slide287.xml"/>
  <Relationship Id="rId290" Type="http://schemas.openxmlformats.org/officeDocument/2006/relationships/slide" Target="slides/slide288.xml"/>
  <Relationship Id="rId291" Type="http://schemas.openxmlformats.org/officeDocument/2006/relationships/slide" Target="slides/slide289.xml"/>
  <Relationship Id="rId292" Type="http://schemas.openxmlformats.org/officeDocument/2006/relationships/slide" Target="slides/slide290.xml"/>
  <Relationship Id="rId293" Type="http://schemas.openxmlformats.org/officeDocument/2006/relationships/slide" Target="slides/slide291.xml"/>
  <Relationship Id="rId294" Type="http://schemas.openxmlformats.org/officeDocument/2006/relationships/slide" Target="slides/slide292.xml"/>
  <Relationship Id="rId295" Type="http://schemas.openxmlformats.org/officeDocument/2006/relationships/slide" Target="slides/slide293.xml"/>
  <Relationship Id="rId296" Type="http://schemas.openxmlformats.org/officeDocument/2006/relationships/slide" Target="slides/slide294.xml"/>
  <Relationship Id="rId297" Type="http://schemas.openxmlformats.org/officeDocument/2006/relationships/slide" Target="slides/slide295.xml"/>
  <Relationship Id="rId298" Type="http://schemas.openxmlformats.org/officeDocument/2006/relationships/slide" Target="slides/slide296.xml"/>
  <Relationship Id="rId299" Type="http://schemas.openxmlformats.org/officeDocument/2006/relationships/slide" Target="slides/slide297.xml"/>
  <Relationship Id="rId300" Type="http://schemas.openxmlformats.org/officeDocument/2006/relationships/slide" Target="slides/slide298.xml"/>
  <Relationship Id="rId301" Type="http://schemas.openxmlformats.org/officeDocument/2006/relationships/slide" Target="slides/slide299.xml"/>
  <Relationship Id="rId302" Type="http://schemas.openxmlformats.org/officeDocument/2006/relationships/slide" Target="slides/slide300.xml"/>
  <Relationship Id="rId303" Type="http://schemas.openxmlformats.org/officeDocument/2006/relationships/slide" Target="slides/slide301.xml"/>
  <Relationship Id="rId304" Type="http://schemas.openxmlformats.org/officeDocument/2006/relationships/slide" Target="slides/slide302.xml"/>
  <Relationship Id="rId305" Type="http://schemas.openxmlformats.org/officeDocument/2006/relationships/slide" Target="slides/slide303.xml"/>
  <Relationship Id="rId306" Type="http://schemas.openxmlformats.org/officeDocument/2006/relationships/slide" Target="slides/slide304.xml"/>
  <Relationship Id="rId307" Type="http://schemas.openxmlformats.org/officeDocument/2006/relationships/slide" Target="slides/slide305.xml"/>
  <Relationship Id="rId308" Type="http://schemas.openxmlformats.org/officeDocument/2006/relationships/slide" Target="slides/slide306.xml"/>
  <Relationship Id="rId309" Type="http://schemas.openxmlformats.org/officeDocument/2006/relationships/slide" Target="slides/slide307.xml"/>
  <Relationship Id="rId310" Type="http://schemas.openxmlformats.org/officeDocument/2006/relationships/slide" Target="slides/slide308.xml"/>
  <Relationship Id="rId311" Type="http://schemas.openxmlformats.org/officeDocument/2006/relationships/slide" Target="slides/slide309.xml"/>
  <Relationship Id="rId312" Type="http://schemas.openxmlformats.org/officeDocument/2006/relationships/slide" Target="slides/slide310.xml"/>
  <Relationship Id="rId313" Type="http://schemas.openxmlformats.org/officeDocument/2006/relationships/slide" Target="slides/slide311.xml"/>
  <Relationship Id="rId314" Type="http://schemas.openxmlformats.org/officeDocument/2006/relationships/slide" Target="slides/slide312.xml"/>
  <Relationship Id="rId315" Type="http://schemas.openxmlformats.org/officeDocument/2006/relationships/slide" Target="slides/slide313.xml"/>
  <Relationship Id="rId316" Type="http://schemas.openxmlformats.org/officeDocument/2006/relationships/slide" Target="slides/slide314.xml"/>
  <Relationship Id="rId317" Type="http://schemas.openxmlformats.org/officeDocument/2006/relationships/slide" Target="slides/slide315.xml"/>
  <Relationship Id="rId318" Type="http://schemas.openxmlformats.org/officeDocument/2006/relationships/slide" Target="slides/slide316.xml"/>
  <Relationship Id="rId319" Type="http://schemas.openxmlformats.org/officeDocument/2006/relationships/slide" Target="slides/slide317.xml"/>
  <Relationship Id="rId320" Type="http://schemas.openxmlformats.org/officeDocument/2006/relationships/slide" Target="slides/slide318.xml"/>
  <Relationship Id="rId321" Type="http://schemas.openxmlformats.org/officeDocument/2006/relationships/slide" Target="slides/slide319.xml"/>
  <Relationship Id="rId322" Type="http://schemas.openxmlformats.org/officeDocument/2006/relationships/slide" Target="slides/slide320.xml"/>
  <Relationship Id="rId323" Type="http://schemas.openxmlformats.org/officeDocument/2006/relationships/slide" Target="slides/slide321.xml"/>
  <Relationship Id="rId324" Type="http://schemas.openxmlformats.org/officeDocument/2006/relationships/slide" Target="slides/slide322.xml"/>
  <Relationship Id="rId325" Type="http://schemas.openxmlformats.org/officeDocument/2006/relationships/slide" Target="slides/slide323.xml"/>
  <Relationship Id="rId326" Type="http://schemas.openxmlformats.org/officeDocument/2006/relationships/slide" Target="slides/slide324.xml"/>
  <Relationship Id="rId327" Type="http://schemas.openxmlformats.org/officeDocument/2006/relationships/slide" Target="slides/slide325.xml"/>
  <Relationship Id="rId328" Type="http://schemas.openxmlformats.org/officeDocument/2006/relationships/slide" Target="slides/slide326.xml"/>
  <Relationship Id="rId329" Type="http://schemas.openxmlformats.org/officeDocument/2006/relationships/slide" Target="slides/slide327.xml"/>
  <Relationship Id="rId330" Type="http://schemas.openxmlformats.org/officeDocument/2006/relationships/slide" Target="slides/slide328.xml"/>
  <Relationship Id="rId331" Type="http://schemas.openxmlformats.org/officeDocument/2006/relationships/slide" Target="slides/slide329.xml"/>
  <Relationship Id="rId332" Type="http://schemas.openxmlformats.org/officeDocument/2006/relationships/slide" Target="slides/slide330.xml"/>
  <Relationship Id="rId333" Type="http://schemas.openxmlformats.org/officeDocument/2006/relationships/slide" Target="slides/slide331.xml"/>
  <Relationship Id="rId334" Type="http://schemas.openxmlformats.org/officeDocument/2006/relationships/slide" Target="slides/slide332.xml"/>
  <Relationship Id="rId335" Type="http://schemas.openxmlformats.org/officeDocument/2006/relationships/slide" Target="slides/slide333.xml"/>
  <Relationship Id="rId336" Type="http://schemas.openxmlformats.org/officeDocument/2006/relationships/slide" Target="slides/slide334.xml"/>
  <Relationship Id="rId337" Type="http://schemas.openxmlformats.org/officeDocument/2006/relationships/slide" Target="slides/slide335.xml"/>
  <Relationship Id="rId338" Type="http://schemas.openxmlformats.org/officeDocument/2006/relationships/slide" Target="slides/slide336.xml"/>
  <Relationship Id="rId339" Type="http://schemas.openxmlformats.org/officeDocument/2006/relationships/slide" Target="slides/slide337.xml"/>
  <Relationship Id="rId340" Type="http://schemas.openxmlformats.org/officeDocument/2006/relationships/slide" Target="slides/slide338.xml"/>
  <Relationship Id="rId341" Type="http://schemas.openxmlformats.org/officeDocument/2006/relationships/slide" Target="slides/slide339.xml"/>
  <Relationship Id="rId342" Type="http://schemas.openxmlformats.org/officeDocument/2006/relationships/slide" Target="slides/slide340.xml"/>
  <Relationship Id="rId343" Type="http://schemas.openxmlformats.org/officeDocument/2006/relationships/slide" Target="slides/slide341.xml"/>
  <Relationship Id="rId344" Type="http://schemas.openxmlformats.org/officeDocument/2006/relationships/slide" Target="slides/slide342.xml"/>
  <Relationship Id="rId345" Type="http://schemas.openxmlformats.org/officeDocument/2006/relationships/slide" Target="slides/slide343.xml"/>
  <Relationship Id="rId346" Type="http://schemas.openxmlformats.org/officeDocument/2006/relationships/slide" Target="slides/slide344.xml"/>
  <Relationship Id="rId347" Type="http://schemas.openxmlformats.org/officeDocument/2006/relationships/slide" Target="slides/slide345.xml"/>
  <Relationship Id="rId348" Type="http://schemas.openxmlformats.org/officeDocument/2006/relationships/slide" Target="slides/slide346.xml"/>
  <Relationship Id="rId349" Type="http://schemas.openxmlformats.org/officeDocument/2006/relationships/slide" Target="slides/slide347.xml"/>
  <Relationship Id="rId350" Type="http://schemas.openxmlformats.org/officeDocument/2006/relationships/slide" Target="slides/slide348.xml"/>
  <Relationship Id="rId351" Type="http://schemas.openxmlformats.org/officeDocument/2006/relationships/slide" Target="slides/slide349.xml"/>
  <Relationship Id="rId352" Type="http://schemas.openxmlformats.org/officeDocument/2006/relationships/slide" Target="slides/slide350.xml"/>
  <Relationship Id="rId353" Type="http://schemas.openxmlformats.org/officeDocument/2006/relationships/slide" Target="slides/slide351.xml"/>
  <Relationship Id="rId354" Type="http://schemas.openxmlformats.org/officeDocument/2006/relationships/slide" Target="slides/slide352.xml"/>
  <Relationship Id="rId355" Type="http://schemas.openxmlformats.org/officeDocument/2006/relationships/slide" Target="slides/slide353.xml"/>
  <Relationship Id="rId356" Type="http://schemas.openxmlformats.org/officeDocument/2006/relationships/slide" Target="slides/slide354.xml"/>
  <Relationship Id="rId357" Type="http://schemas.openxmlformats.org/officeDocument/2006/relationships/slide" Target="slides/slide355.xml"/>
  <Relationship Id="rId358" Type="http://schemas.openxmlformats.org/officeDocument/2006/relationships/slide" Target="slides/slide356.xml"/>
  <Relationship Id="rId359" Type="http://schemas.openxmlformats.org/officeDocument/2006/relationships/slide" Target="slides/slide357.xml"/>
  <Relationship Id="rId360" Type="http://schemas.openxmlformats.org/officeDocument/2006/relationships/slide" Target="slides/slide358.xml"/>
  <Relationship Id="rId361" Type="http://schemas.openxmlformats.org/officeDocument/2006/relationships/slide" Target="slides/slide359.xml"/>
  <Relationship Id="rId362" Type="http://schemas.openxmlformats.org/officeDocument/2006/relationships/slide" Target="slides/slide360.xml"/>
  <Relationship Id="rId363" Type="http://schemas.openxmlformats.org/officeDocument/2006/relationships/slide" Target="slides/slide361.xml"/>
  <Relationship Id="rId364" Type="http://schemas.openxmlformats.org/officeDocument/2006/relationships/slide" Target="slides/slide362.xml"/>
  <Relationship Id="rId365" Type="http://schemas.openxmlformats.org/officeDocument/2006/relationships/slide" Target="slides/slide363.xml"/>
  <Relationship Id="rId366" Type="http://schemas.openxmlformats.org/officeDocument/2006/relationships/slide" Target="slides/slide364.xml"/>
  <Relationship Id="rId367" Type="http://schemas.openxmlformats.org/officeDocument/2006/relationships/slide" Target="slides/slide365.xml"/>
  <Relationship Id="rId368" Type="http://schemas.openxmlformats.org/officeDocument/2006/relationships/slide" Target="slides/slide366.xml"/>
  <Relationship Id="rId369" Type="http://schemas.openxmlformats.org/officeDocument/2006/relationships/slide" Target="slides/slide367.xml"/>
  <Relationship Id="rId370" Type="http://schemas.openxmlformats.org/officeDocument/2006/relationships/slide" Target="slides/slide368.xml"/>
  <Relationship Id="rId371" Type="http://schemas.openxmlformats.org/officeDocument/2006/relationships/slide" Target="slides/slide369.xml"/>
  <Relationship Id="rId372" Type="http://schemas.openxmlformats.org/officeDocument/2006/relationships/slide" Target="slides/slide370.xml"/>
  <Relationship Id="rId373" Type="http://schemas.openxmlformats.org/officeDocument/2006/relationships/slide" Target="slides/slide371.xml"/>
  <Relationship Id="rId374" Type="http://schemas.openxmlformats.org/officeDocument/2006/relationships/slide" Target="slides/slide372.xml"/>
  <Relationship Id="rId375" Type="http://schemas.openxmlformats.org/officeDocument/2006/relationships/slide" Target="slides/slide373.xml"/>
  <Relationship Id="rId376" Type="http://schemas.openxmlformats.org/officeDocument/2006/relationships/slide" Target="slides/slide374.xml"/>
  <Relationship Id="rId377" Type="http://schemas.openxmlformats.org/officeDocument/2006/relationships/slide" Target="slides/slide375.xml"/>
  <Relationship Id="rId378" Type="http://schemas.openxmlformats.org/officeDocument/2006/relationships/slide" Target="slides/slide376.xml"/>
  <Relationship Id="rId379" Type="http://schemas.openxmlformats.org/officeDocument/2006/relationships/slide" Target="slides/slide377.xml"/>
  <Relationship Id="rId380" Type="http://schemas.openxmlformats.org/officeDocument/2006/relationships/slide" Target="slides/slide378.xml"/>
  <Relationship Id="rId381" Type="http://schemas.openxmlformats.org/officeDocument/2006/relationships/slide" Target="slides/slide379.xml"/>
  <Relationship Id="rId382" Type="http://schemas.openxmlformats.org/officeDocument/2006/relationships/slide" Target="slides/slide380.xml"/>
  <Relationship Id="rId383" Type="http://schemas.openxmlformats.org/officeDocument/2006/relationships/slide" Target="slides/slide381.xml"/>
  <Relationship Id="rId384" Type="http://schemas.openxmlformats.org/officeDocument/2006/relationships/slide" Target="slides/slide382.xml"/>
  <Relationship Id="rId385" Type="http://schemas.openxmlformats.org/officeDocument/2006/relationships/slide" Target="slides/slide383.xml"/>
  <Relationship Id="rId386" Type="http://schemas.openxmlformats.org/officeDocument/2006/relationships/slide" Target="slides/slide384.xml"/>
  <Relationship Id="rId387" Type="http://schemas.openxmlformats.org/officeDocument/2006/relationships/slide" Target="slides/slide385.xml"/>
  <Relationship Id="rId388" Type="http://schemas.openxmlformats.org/officeDocument/2006/relationships/slide" Target="slides/slide386.xml"/>
  <Relationship Id="rId389" Type="http://schemas.openxmlformats.org/officeDocument/2006/relationships/slide" Target="slides/slide387.xml"/>
  <Relationship Id="rId390" Type="http://schemas.openxmlformats.org/officeDocument/2006/relationships/slide" Target="slides/slide388.xml"/>
  <Relationship Id="rId391" Type="http://schemas.openxmlformats.org/officeDocument/2006/relationships/slide" Target="slides/slide389.xml"/>
  <Relationship Id="rId392" Type="http://schemas.openxmlformats.org/officeDocument/2006/relationships/slide" Target="slides/slide390.xml"/>
  <Relationship Id="rId393" Type="http://schemas.openxmlformats.org/officeDocument/2006/relationships/slide" Target="slides/slide391.xml"/>
  <Relationship Id="rId394" Type="http://schemas.openxmlformats.org/officeDocument/2006/relationships/slide" Target="slides/slide392.xml"/>
  <Relationship Id="rId395" Type="http://schemas.openxmlformats.org/officeDocument/2006/relationships/slide" Target="slides/slide393.xml"/>
  <Relationship Id="rId396" Type="http://schemas.openxmlformats.org/officeDocument/2006/relationships/slide" Target="slides/slide394.xml"/>
  <Relationship Id="rId397" Type="http://schemas.openxmlformats.org/officeDocument/2006/relationships/slide" Target="slides/slide395.xml"/>
  <Relationship Id="rId398" Type="http://schemas.openxmlformats.org/officeDocument/2006/relationships/slide" Target="slides/slide396.xml"/>
  <Relationship Id="rId399" Type="http://schemas.openxmlformats.org/officeDocument/2006/relationships/slide" Target="slides/slide397.xml"/>
  <Relationship Id="rId400" Type="http://schemas.openxmlformats.org/officeDocument/2006/relationships/slide" Target="slides/slide398.xml"/>
  <Relationship Id="rId401" Type="http://schemas.openxmlformats.org/officeDocument/2006/relationships/slide" Target="slides/slide399.xml"/>
  <Relationship Id="rId402" Type="http://schemas.openxmlformats.org/officeDocument/2006/relationships/slide" Target="slides/slide400.xml"/>
  <Relationship Id="rId403" Type="http://schemas.openxmlformats.org/officeDocument/2006/relationships/slide" Target="slides/slide401.xml"/>
  <Relationship Id="rId404" Type="http://schemas.openxmlformats.org/officeDocument/2006/relationships/slide" Target="slides/slide402.xml"/>
  <Relationship Id="rId405" Type="http://schemas.openxmlformats.org/officeDocument/2006/relationships/slide" Target="slides/slide403.xml"/>
  <Relationship Id="rId406" Type="http://schemas.openxmlformats.org/officeDocument/2006/relationships/slide" Target="slides/slide404.xml"/>
  <Relationship Id="rId407" Type="http://schemas.openxmlformats.org/officeDocument/2006/relationships/slide" Target="slides/slide405.xml"/>
  <Relationship Id="rId408" Type="http://schemas.openxmlformats.org/officeDocument/2006/relationships/slide" Target="slides/slide406.xml"/>
  <Relationship Id="rId409" Type="http://schemas.openxmlformats.org/officeDocument/2006/relationships/slide" Target="slides/slide407.xml"/>
  <Relationship Id="rId410" Type="http://schemas.openxmlformats.org/officeDocument/2006/relationships/slide" Target="slides/slide408.xml"/>
  <Relationship Id="rId411" Type="http://schemas.openxmlformats.org/officeDocument/2006/relationships/slide" Target="slides/slide409.xml"/>
  <Relationship Id="rId412" Type="http://schemas.openxmlformats.org/officeDocument/2006/relationships/slide" Target="slides/slide410.xml"/>
  <Relationship Id="rId413" Type="http://schemas.openxmlformats.org/officeDocument/2006/relationships/slide" Target="slides/slide411.xml"/>
  <Relationship Id="rId414" Type="http://schemas.openxmlformats.org/officeDocument/2006/relationships/slide" Target="slides/slide412.xml"/>
  <Relationship Id="rId415" Type="http://schemas.openxmlformats.org/officeDocument/2006/relationships/slide" Target="slides/slide413.xml"/>
  <Relationship Id="rId416" Type="http://schemas.openxmlformats.org/officeDocument/2006/relationships/slide" Target="slides/slide414.xml"/>
  <Relationship Id="rId417" Type="http://schemas.openxmlformats.org/officeDocument/2006/relationships/slide" Target="slides/slide415.xml"/>
  <Relationship Id="rId418" Type="http://schemas.openxmlformats.org/officeDocument/2006/relationships/slide" Target="slides/slide416.xml"/>
  <Relationship Id="rId419" Type="http://schemas.openxmlformats.org/officeDocument/2006/relationships/slide" Target="slides/slide417.xml"/>
  <Relationship Id="rId420" Type="http://schemas.openxmlformats.org/officeDocument/2006/relationships/slide" Target="slides/slide418.xml"/>
  <Relationship Id="rId421" Type="http://schemas.openxmlformats.org/officeDocument/2006/relationships/slide" Target="slides/slide419.xml"/>
  <Relationship Id="rId422" Type="http://schemas.openxmlformats.org/officeDocument/2006/relationships/slide" Target="slides/slide420.xml"/>
  <Relationship Id="rId423" Type="http://schemas.openxmlformats.org/officeDocument/2006/relationships/slide" Target="slides/slide421.xml"/>
  <Relationship Id="rId424" Type="http://schemas.openxmlformats.org/officeDocument/2006/relationships/slide" Target="slides/slide422.xml"/>
  <Relationship Id="rId425" Type="http://schemas.openxmlformats.org/officeDocument/2006/relationships/slide" Target="slides/slide423.xml"/>
  <Relationship Id="rId426" Type="http://schemas.openxmlformats.org/officeDocument/2006/relationships/slide" Target="slides/slide424.xml"/>
  <Relationship Id="rId427" Type="http://schemas.openxmlformats.org/officeDocument/2006/relationships/slide" Target="slides/slide425.xml"/>
  <Relationship Id="rId428" Type="http://schemas.openxmlformats.org/officeDocument/2006/relationships/slide" Target="slides/slide426.xml"/>
  <Relationship Id="rId429" Type="http://schemas.openxmlformats.org/officeDocument/2006/relationships/slide" Target="slides/slide427.xml"/>
  <Relationship Id="rId430" Type="http://schemas.openxmlformats.org/officeDocument/2006/relationships/slide" Target="slides/slide428.xml"/>
  <Relationship Id="rId431" Type="http://schemas.openxmlformats.org/officeDocument/2006/relationships/slide" Target="slides/slide429.xml"/>
  <Relationship Id="rId432" Type="http://schemas.openxmlformats.org/officeDocument/2006/relationships/slide" Target="slides/slide430.xml"/>
  <Relationship Id="rId433" Type="http://schemas.openxmlformats.org/officeDocument/2006/relationships/slide" Target="slides/slide431.xml"/>
  <Relationship Id="rId434" Type="http://schemas.openxmlformats.org/officeDocument/2006/relationships/slide" Target="slides/slide432.xml"/>
  <Relationship Id="rId435" Type="http://schemas.openxmlformats.org/officeDocument/2006/relationships/slide" Target="slides/slide433.xml"/>
  <Relationship Id="rId436" Type="http://schemas.openxmlformats.org/officeDocument/2006/relationships/slide" Target="slides/slide434.xml"/>
  <Relationship Id="rId437" Type="http://schemas.openxmlformats.org/officeDocument/2006/relationships/slide" Target="slides/slide435.xml"/>
  <Relationship Id="rId438" Type="http://schemas.openxmlformats.org/officeDocument/2006/relationships/slide" Target="slides/slide436.xml"/>
  <Relationship Id="rId439" Type="http://schemas.openxmlformats.org/officeDocument/2006/relationships/slide" Target="slides/slide437.xml"/>
  <Relationship Id="rId440" Type="http://schemas.openxmlformats.org/officeDocument/2006/relationships/slide" Target="slides/slide438.xml"/>
  <Relationship Id="rId441" Type="http://schemas.openxmlformats.org/officeDocument/2006/relationships/slide" Target="slides/slide439.xml"/>
  <Relationship Id="rId442" Type="http://schemas.openxmlformats.org/officeDocument/2006/relationships/slide" Target="slides/slide440.xml"/>
  <Relationship Id="rId443" Type="http://schemas.openxmlformats.org/officeDocument/2006/relationships/slide" Target="slides/slide441.xml"/>
  <Relationship Id="rId444" Type="http://schemas.openxmlformats.org/officeDocument/2006/relationships/slide" Target="slides/slide442.xml"/>
  <Relationship Id="rId445" Type="http://schemas.openxmlformats.org/officeDocument/2006/relationships/slide" Target="slides/slide443.xml"/>
  <Relationship Id="rId446" Type="http://schemas.openxmlformats.org/officeDocument/2006/relationships/slide" Target="slides/slide444.xml"/>
  <Relationship Id="rId447" Type="http://schemas.openxmlformats.org/officeDocument/2006/relationships/slide" Target="slides/slide445.xml"/>
  <Relationship Id="rId448" Type="http://schemas.openxmlformats.org/officeDocument/2006/relationships/slide" Target="slides/slide446.xml"/>
  <Relationship Id="rId449" Type="http://schemas.openxmlformats.org/officeDocument/2006/relationships/slide" Target="slides/slide447.xml"/>
  <Relationship Id="rId450" Type="http://schemas.openxmlformats.org/officeDocument/2006/relationships/slide" Target="slides/slide448.xml"/>
  <Relationship Id="rId451" Type="http://schemas.openxmlformats.org/officeDocument/2006/relationships/slide" Target="slides/slide449.xml"/>
  <Relationship Id="rId452" Type="http://schemas.openxmlformats.org/officeDocument/2006/relationships/slide" Target="slides/slide450.xml"/>
  <Relationship Id="rId453" Type="http://schemas.openxmlformats.org/officeDocument/2006/relationships/slide" Target="slides/slide451.xml"/>
  <Relationship Id="rId454" Type="http://schemas.openxmlformats.org/officeDocument/2006/relationships/slide" Target="slides/slide452.xml"/>
  <Relationship Id="rId455" Type="http://schemas.openxmlformats.org/officeDocument/2006/relationships/slide" Target="slides/slide453.xml"/>
  <Relationship Id="rId456" Type="http://schemas.openxmlformats.org/officeDocument/2006/relationships/slide" Target="slides/slide454.xml"/>
  <Relationship Id="rId457" Type="http://schemas.openxmlformats.org/officeDocument/2006/relationships/slide" Target="slides/slide455.xml"/>
  <Relationship Id="rId458" Type="http://schemas.openxmlformats.org/officeDocument/2006/relationships/slide" Target="slides/slide456.xml"/>
  <Relationship Id="rId459" Type="http://schemas.openxmlformats.org/officeDocument/2006/relationships/slide" Target="slides/slide457.xml"/>
  <Relationship Id="rId460" Type="http://schemas.openxmlformats.org/officeDocument/2006/relationships/slide" Target="slides/slide458.xml"/>
  <Relationship Id="rId461" Type="http://schemas.openxmlformats.org/officeDocument/2006/relationships/slide" Target="slides/slide459.xml"/>
  <Relationship Id="rId462" Type="http://schemas.openxmlformats.org/officeDocument/2006/relationships/slide" Target="slides/slide460.xml"/>
  <Relationship Id="rId463" Type="http://schemas.openxmlformats.org/officeDocument/2006/relationships/slide" Target="slides/slide461.xml"/>
  <Relationship Id="rId464" Type="http://schemas.openxmlformats.org/officeDocument/2006/relationships/slide" Target="slides/slide462.xml"/>
  <Relationship Id="rId465" Type="http://schemas.openxmlformats.org/officeDocument/2006/relationships/slide" Target="slides/slide463.xml"/>
  <Relationship Id="rId466" Type="http://schemas.openxmlformats.org/officeDocument/2006/relationships/slide" Target="slides/slide464.xml"/>
  <Relationship Id="rId467" Type="http://schemas.openxmlformats.org/officeDocument/2006/relationships/slide" Target="slides/slide465.xml"/>
  <Relationship Id="rId468" Type="http://schemas.openxmlformats.org/officeDocument/2006/relationships/slide" Target="slides/slide466.xml"/>
  <Relationship Id="rId469" Type="http://schemas.openxmlformats.org/officeDocument/2006/relationships/slide" Target="slides/slide467.xml"/>
  <Relationship Id="rId470" Type="http://schemas.openxmlformats.org/officeDocument/2006/relationships/slide" Target="slides/slide468.xml"/>
  <Relationship Id="rId471" Type="http://schemas.openxmlformats.org/officeDocument/2006/relationships/slide" Target="slides/slide469.xml"/>
  <Relationship Id="rId472" Type="http://schemas.openxmlformats.org/officeDocument/2006/relationships/slide" Target="slides/slide470.xml"/>
  <Relationship Id="rId473" Type="http://schemas.openxmlformats.org/officeDocument/2006/relationships/slide" Target="slides/slide471.xml"/>
  <Relationship Id="rId474" Type="http://schemas.openxmlformats.org/officeDocument/2006/relationships/slide" Target="slides/slide472.xml"/>
  <Relationship Id="rId475" Type="http://schemas.openxmlformats.org/officeDocument/2006/relationships/slide" Target="slides/slide473.xml"/>
  <Relationship Id="rId476" Type="http://schemas.openxmlformats.org/officeDocument/2006/relationships/slide" Target="slides/slide474.xml"/>
  <Relationship Id="rId477" Type="http://schemas.openxmlformats.org/officeDocument/2006/relationships/slide" Target="slides/slide475.xml"/>
  <Relationship Id="rId478" Type="http://schemas.openxmlformats.org/officeDocument/2006/relationships/slide" Target="slides/slide476.xml"/>
  <Relationship Id="rId479" Type="http://schemas.openxmlformats.org/officeDocument/2006/relationships/slide" Target="slides/slide477.xml"/>
  <Relationship Id="rId480" Type="http://schemas.openxmlformats.org/officeDocument/2006/relationships/slide" Target="slides/slide478.xml"/>
  <Relationship Id="rId481" Type="http://schemas.openxmlformats.org/officeDocument/2006/relationships/slide" Target="slides/slide479.xml"/>
  <Relationship Id="rId482" Type="http://schemas.openxmlformats.org/officeDocument/2006/relationships/slide" Target="slides/slide480.xml"/>
  <Relationship Id="rId483" Type="http://schemas.openxmlformats.org/officeDocument/2006/relationships/slide" Target="slides/slide481.xml"/>
  <Relationship Id="rId484" Type="http://schemas.openxmlformats.org/officeDocument/2006/relationships/slide" Target="slides/slide482.xml"/>
  <Relationship Id="rId485" Type="http://schemas.openxmlformats.org/officeDocument/2006/relationships/slide" Target="slides/slide483.xml"/>
  <Relationship Id="rId486" Type="http://schemas.openxmlformats.org/officeDocument/2006/relationships/slide" Target="slides/slide484.xml"/>
  <Relationship Id="rId487" Type="http://schemas.openxmlformats.org/officeDocument/2006/relationships/slide" Target="slides/slide485.xml"/>
  <Relationship Id="rId488" Type="http://schemas.openxmlformats.org/officeDocument/2006/relationships/slide" Target="slides/slide486.xml"/>
  <Relationship Id="rId489" Type="http://schemas.openxmlformats.org/officeDocument/2006/relationships/slide" Target="slides/slide487.xml"/>
  <Relationship Id="rId490" Type="http://schemas.openxmlformats.org/officeDocument/2006/relationships/slide" Target="slides/slide488.xml"/>
  <Relationship Id="rId491" Type="http://schemas.openxmlformats.org/officeDocument/2006/relationships/slide" Target="slides/slide489.xml"/>
  <Relationship Id="rId492" Type="http://schemas.openxmlformats.org/officeDocument/2006/relationships/slide" Target="slides/slide490.xml"/>
  <Relationship Id="rId493" Type="http://schemas.openxmlformats.org/officeDocument/2006/relationships/slide" Target="slides/slide491.xml"/>
  <Relationship Id="rId494" Type="http://schemas.openxmlformats.org/officeDocument/2006/relationships/slide" Target="slides/slide492.xml"/>
  <Relationship Id="rId495" Type="http://schemas.openxmlformats.org/officeDocument/2006/relationships/slide" Target="slides/slide493.xml"/>
  <Relationship Id="rId496" Type="http://schemas.openxmlformats.org/officeDocument/2006/relationships/slide" Target="slides/slide494.xml"/>
  <Relationship Id="rId497" Type="http://schemas.openxmlformats.org/officeDocument/2006/relationships/slide" Target="slides/slide495.xml"/>
  <Relationship Id="rId498" Type="http://schemas.openxmlformats.org/officeDocument/2006/relationships/slide" Target="slides/slide496.xml"/>
  <Relationship Id="rId499" Type="http://schemas.openxmlformats.org/officeDocument/2006/relationships/slide" Target="slides/slide497.xml"/>
  <Relationship Id="rId500" Type="http://schemas.openxmlformats.org/officeDocument/2006/relationships/slide" Target="slides/slide498.xml"/>
  <Relationship Id="rId501" Type="http://schemas.openxmlformats.org/officeDocument/2006/relationships/slide" Target="slides/slide499.xml"/>
  <Relationship Id="rId502" Type="http://schemas.openxmlformats.org/officeDocument/2006/relationships/slide" Target="slides/slide500.xml"/>
  <Relationship Id="rId503" Type="http://schemas.openxmlformats.org/officeDocument/2006/relationships/slide" Target="slides/slide501.xml"/>
  <Relationship Id="rId504" Type="http://schemas.openxmlformats.org/officeDocument/2006/relationships/slide" Target="slides/slide502.xml"/>
  <Relationship Id="rId505" Type="http://schemas.openxmlformats.org/officeDocument/2006/relationships/slide" Target="slides/slide503.xml"/>
  <Relationship Id="rId506" Type="http://schemas.openxmlformats.org/officeDocument/2006/relationships/slide" Target="slides/slide504.xml"/>
  <Relationship Id="rId507" Type="http://schemas.openxmlformats.org/officeDocument/2006/relationships/slide" Target="slides/slide505.xml"/>
  <Relationship Id="rId508" Type="http://schemas.openxmlformats.org/officeDocument/2006/relationships/slide" Target="slides/slide506.xml"/>
  <Relationship Id="rId509" Type="http://schemas.openxmlformats.org/officeDocument/2006/relationships/slide" Target="slides/slide507.xml"/>
  <Relationship Id="rId510" Type="http://schemas.openxmlformats.org/officeDocument/2006/relationships/slide" Target="slides/slide508.xml"/>
  <Relationship Id="rId511" Type="http://schemas.openxmlformats.org/officeDocument/2006/relationships/slide" Target="slides/slide509.xml"/>
  <Relationship Id="rId512" Type="http://schemas.openxmlformats.org/officeDocument/2006/relationships/slide" Target="slides/slide510.xml"/>
  <Relationship Id="rId513" Type="http://schemas.openxmlformats.org/officeDocument/2006/relationships/slide" Target="slides/slide511.xml"/>
  <Relationship Id="rId514" Type="http://schemas.openxmlformats.org/officeDocument/2006/relationships/slide" Target="slides/slide512.xml"/>
  <Relationship Id="rId515" Type="http://schemas.openxmlformats.org/officeDocument/2006/relationships/slide" Target="slides/slide513.xml"/>
  <Relationship Id="rId516" Type="http://schemas.openxmlformats.org/officeDocument/2006/relationships/slide" Target="slides/slide514.xml"/>
  <Relationship Id="rId517" Type="http://schemas.openxmlformats.org/officeDocument/2006/relationships/slide" Target="slides/slide515.xml"/>
  <Relationship Id="rId518" Type="http://schemas.openxmlformats.org/officeDocument/2006/relationships/slide" Target="slides/slide516.xml"/>
  <Relationship Id="rId519" Type="http://schemas.openxmlformats.org/officeDocument/2006/relationships/slide" Target="slides/slide517.xml"/>
  <Relationship Id="rId520" Type="http://schemas.openxmlformats.org/officeDocument/2006/relationships/slide" Target="slides/slide518.xml"/>
  <Relationship Id="rId521" Type="http://schemas.openxmlformats.org/officeDocument/2006/relationships/slide" Target="slides/slide519.xml"/>
  <Relationship Id="rId522" Type="http://schemas.openxmlformats.org/officeDocument/2006/relationships/slide" Target="slides/slide520.xml"/>
  <Relationship Id="rId523" Type="http://schemas.openxmlformats.org/officeDocument/2006/relationships/slide" Target="slides/slide521.xml"/>
  <Relationship Id="rId524" Type="http://schemas.openxmlformats.org/officeDocument/2006/relationships/slide" Target="slides/slide522.xml"/>
  <Relationship Id="rId525" Type="http://schemas.openxmlformats.org/officeDocument/2006/relationships/slide" Target="slides/slide523.xml"/>
  <Relationship Id="rId526" Type="http://schemas.openxmlformats.org/officeDocument/2006/relationships/slide" Target="slides/slide524.xml"/>
  <Relationship Id="rId527" Type="http://schemas.openxmlformats.org/officeDocument/2006/relationships/slide" Target="slides/slide525.xml"/>
  <Relationship Id="rId528" Type="http://schemas.openxmlformats.org/officeDocument/2006/relationships/slide" Target="slides/slide526.xml"/>
  <Relationship Id="rId529" Type="http://schemas.openxmlformats.org/officeDocument/2006/relationships/slide" Target="slides/slide527.xml"/>
  <Relationship Id="rId530" Type="http://schemas.openxmlformats.org/officeDocument/2006/relationships/slide" Target="slides/slide528.xml"/>
  <Relationship Id="rId531" Type="http://schemas.openxmlformats.org/officeDocument/2006/relationships/slide" Target="slides/slide529.xml"/>
  <Relationship Id="rId532" Type="http://schemas.openxmlformats.org/officeDocument/2006/relationships/slide" Target="slides/slide530.xml"/>
  <Relationship Id="rId533" Type="http://schemas.openxmlformats.org/officeDocument/2006/relationships/slide" Target="slides/slide531.xml"/>
  <Relationship Id="rId534" Type="http://schemas.openxmlformats.org/officeDocument/2006/relationships/slide" Target="slides/slide532.xml"/>
  <Relationship Id="rId535" Type="http://schemas.openxmlformats.org/officeDocument/2006/relationships/slide" Target="slides/slide533.xml"/>
  <Relationship Id="rId536" Type="http://schemas.openxmlformats.org/officeDocument/2006/relationships/slide" Target="slides/slide534.xml"/>
  <Relationship Id="rId537" Type="http://schemas.openxmlformats.org/officeDocument/2006/relationships/slide" Target="slides/slide535.xml"/>
  <Relationship Id="rId538" Type="http://schemas.openxmlformats.org/officeDocument/2006/relationships/slide" Target="slides/slide536.xml"/>
  <Relationship Id="rId539" Type="http://schemas.openxmlformats.org/officeDocument/2006/relationships/slide" Target="slides/slide537.xml"/>
  <Relationship Id="rId540" Type="http://schemas.openxmlformats.org/officeDocument/2006/relationships/slide" Target="slides/slide538.xml"/>
  <Relationship Id="rId541" Type="http://schemas.openxmlformats.org/officeDocument/2006/relationships/slide" Target="slides/slide539.xml"/>
  <Relationship Id="rId542" Type="http://schemas.openxmlformats.org/officeDocument/2006/relationships/slide" Target="slides/slide540.xml"/>
  <Relationship Id="rId543" Type="http://schemas.openxmlformats.org/officeDocument/2006/relationships/slide" Target="slides/slide541.xml"/>
  <Relationship Id="rId544" Type="http://schemas.openxmlformats.org/officeDocument/2006/relationships/slide" Target="slides/slide542.xml"/>
  <Relationship Id="rId545" Type="http://schemas.openxmlformats.org/officeDocument/2006/relationships/slide" Target="slides/slide543.xml"/>
  <Relationship Id="rId546" Type="http://schemas.openxmlformats.org/officeDocument/2006/relationships/slide" Target="slides/slide544.xml"/>
  <Relationship Id="rId547" Type="http://schemas.openxmlformats.org/officeDocument/2006/relationships/slide" Target="slides/slide545.xml"/>
  <Relationship Id="rId548" Type="http://schemas.openxmlformats.org/officeDocument/2006/relationships/slide" Target="slides/slide546.xml"/>
  <Relationship Id="rId549" Type="http://schemas.openxmlformats.org/officeDocument/2006/relationships/slide" Target="slides/slide547.xml"/>
  <Relationship Id="rId550" Type="http://schemas.openxmlformats.org/officeDocument/2006/relationships/slide" Target="slides/slide548.xml"/>
  <Relationship Id="rId551" Type="http://schemas.openxmlformats.org/officeDocument/2006/relationships/slide" Target="slides/slide549.xml"/>
  <Relationship Id="rId552" Type="http://schemas.openxmlformats.org/officeDocument/2006/relationships/slide" Target="slides/slide550.xml"/>
  <Relationship Id="rId553" Type="http://schemas.openxmlformats.org/officeDocument/2006/relationships/slide" Target="slides/slide551.xml"/>
  <Relationship Id="rId554" Type="http://schemas.openxmlformats.org/officeDocument/2006/relationships/slide" Target="slides/slide552.xml"/>
  <Relationship Id="rId555" Type="http://schemas.openxmlformats.org/officeDocument/2006/relationships/slide" Target="slides/slide553.xml"/>
  <Relationship Id="rId556" Type="http://schemas.openxmlformats.org/officeDocument/2006/relationships/slide" Target="slides/slide554.xml"/>
  <Relationship Id="rId557" Type="http://schemas.openxmlformats.org/officeDocument/2006/relationships/slide" Target="slides/slide555.xml"/>
  <Relationship Id="rId558" Type="http://schemas.openxmlformats.org/officeDocument/2006/relationships/slide" Target="slides/slide556.xml"/>
  <Relationship Id="rId559" Type="http://schemas.openxmlformats.org/officeDocument/2006/relationships/slide" Target="slides/slide557.xml"/>
  <Relationship Id="rId560" Type="http://schemas.openxmlformats.org/officeDocument/2006/relationships/slide" Target="slides/slide558.xml"/>
  <Relationship Id="rId561" Type="http://schemas.openxmlformats.org/officeDocument/2006/relationships/slide" Target="slides/slide559.xml"/>
  <Relationship Id="rId562" Type="http://schemas.openxmlformats.org/officeDocument/2006/relationships/slide" Target="slides/slide560.xml"/>
  <Relationship Id="rId563" Type="http://schemas.openxmlformats.org/officeDocument/2006/relationships/slide" Target="slides/slide561.xml"/>
  <Relationship Id="rId564" Type="http://schemas.openxmlformats.org/officeDocument/2006/relationships/slide" Target="slides/slide562.xml"/>
  <Relationship Id="rId565" Type="http://schemas.openxmlformats.org/officeDocument/2006/relationships/slide" Target="slides/slide563.xml"/>
  <Relationship Id="rId566" Type="http://schemas.openxmlformats.org/officeDocument/2006/relationships/slide" Target="slides/slide564.xml"/>
  <Relationship Id="rId567" Type="http://schemas.openxmlformats.org/officeDocument/2006/relationships/slide" Target="slides/slide565.xml"/>
  <Relationship Id="rId568" Type="http://schemas.openxmlformats.org/officeDocument/2006/relationships/slide" Target="slides/slide566.xml"/>
  <Relationship Id="rId569" Type="http://schemas.openxmlformats.org/officeDocument/2006/relationships/slide" Target="slides/slide567.xml"/>
  <Relationship Id="rId570" Type="http://schemas.openxmlformats.org/officeDocument/2006/relationships/slide" Target="slides/slide568.xml"/>
  <Relationship Id="rId571" Type="http://schemas.openxmlformats.org/officeDocument/2006/relationships/slide" Target="slides/slide569.xml"/>
  <Relationship Id="rId572" Type="http://schemas.openxmlformats.org/officeDocument/2006/relationships/slide" Target="slides/slide570.xml"/>
  <Relationship Id="rId573" Type="http://schemas.openxmlformats.org/officeDocument/2006/relationships/slide" Target="slides/slide571.xml"/>
  <Relationship Id="rId574" Type="http://schemas.openxmlformats.org/officeDocument/2006/relationships/slide" Target="slides/slide572.xml"/>
  <Relationship Id="rId575" Type="http://schemas.openxmlformats.org/officeDocument/2006/relationships/slide" Target="slides/slide573.xml"/>
  <Relationship Id="rId576" Type="http://schemas.openxmlformats.org/officeDocument/2006/relationships/slide" Target="slides/slide574.xml"/>
  <Relationship Id="rId577" Type="http://schemas.openxmlformats.org/officeDocument/2006/relationships/slide" Target="slides/slide575.xml"/>
  <Relationship Id="rId578" Type="http://schemas.openxmlformats.org/officeDocument/2006/relationships/slide" Target="slides/slide576.xml"/>
  <Relationship Id="rId579" Type="http://schemas.openxmlformats.org/officeDocument/2006/relationships/slide" Target="slides/slide577.xml"/>
  <Relationship Id="rId580" Type="http://schemas.openxmlformats.org/officeDocument/2006/relationships/presProps" Target="presProps.xml"/>
  <Relationship Id="rId581" Type="http://schemas.openxmlformats.org/officeDocument/2006/relationships/viewProps" Target="viewProps.xml"/>
  <Relationship Id="rId582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03126746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image" Target="../media/88899_ca_object_representations_media_606_large1.jpg"/>
</Relationships>

</file>

<file path=ppt/slides/_rels/slide10.xml.rels><?xml version="1.0" encoding="UTF-8" standalone="yes"?>
<Relationships xmlns="http://schemas.openxmlformats.org/package/2006/relationships"/>

</file>

<file path=ppt/slides/_rels/slide100.xml.rels><?xml version="1.0" encoding="UTF-8" standalone="yes"?>
<Relationships xmlns="http://schemas.openxmlformats.org/package/2006/relationships"/>

</file>

<file path=ppt/slides/_rels/slide101.xml.rels><?xml version="1.0" encoding="UTF-8" standalone="yes"?>
<Relationships xmlns="http://schemas.openxmlformats.org/package/2006/relationships"/>

</file>

<file path=ppt/slides/_rels/slide102.xml.rels><?xml version="1.0" encoding="UTF-8" standalone="yes"?>
<Relationships xmlns="http://schemas.openxmlformats.org/package/2006/relationships"/>

</file>

<file path=ppt/slides/_rels/slide103.xml.rels><?xml version="1.0" encoding="UTF-8" standalone="yes"?>
<Relationships xmlns="http://schemas.openxmlformats.org/package/2006/relationships"/>

</file>

<file path=ppt/slides/_rels/slide104.xml.rels><?xml version="1.0" encoding="UTF-8" standalone="yes"?>
<Relationships xmlns="http://schemas.openxmlformats.org/package/2006/relationships"/>

</file>

<file path=ppt/slides/_rels/slide105.xml.rels><?xml version="1.0" encoding="UTF-8" standalone="yes"?>
<Relationships xmlns="http://schemas.openxmlformats.org/package/2006/relationships"/>

</file>

<file path=ppt/slides/_rels/slide106.xml.rels><?xml version="1.0" encoding="UTF-8" standalone="yes"?>
<Relationships xmlns="http://schemas.openxmlformats.org/package/2006/relationships"/>

</file>

<file path=ppt/slides/_rels/slide107.xml.rels><?xml version="1.0" encoding="UTF-8" standalone="yes"?>
<Relationships xmlns="http://schemas.openxmlformats.org/package/2006/relationships"/>

</file>

<file path=ppt/slides/_rels/slide108.xml.rels><?xml version="1.0" encoding="UTF-8" standalone="yes"?>
<Relationships xmlns="http://schemas.openxmlformats.org/package/2006/relationships"/>

</file>

<file path=ppt/slides/_rels/slide109.xml.rels><?xml version="1.0" encoding="UTF-8" standalone="yes"?>
<Relationships xmlns="http://schemas.openxmlformats.org/package/2006/relationships"/>

</file>

<file path=ppt/slides/_rels/slide11.xml.rels><?xml version="1.0" encoding="UTF-8" standalone="yes"?>
<Relationships xmlns="http://schemas.openxmlformats.org/package/2006/relationships"/>

</file>

<file path=ppt/slides/_rels/slide110.xml.rels><?xml version="1.0" encoding="UTF-8" standalone="yes"?>
<Relationships xmlns="http://schemas.openxmlformats.org/package/2006/relationships"/>

</file>

<file path=ppt/slides/_rels/slide111.xml.rels><?xml version="1.0" encoding="UTF-8" standalone="yes"?>
<Relationships xmlns="http://schemas.openxmlformats.org/package/2006/relationships"/>

</file>

<file path=ppt/slides/_rels/slide112.xml.rels><?xml version="1.0" encoding="UTF-8" standalone="yes"?>
<Relationships xmlns="http://schemas.openxmlformats.org/package/2006/relationships"/>

</file>

<file path=ppt/slides/_rels/slide113.xml.rels><?xml version="1.0" encoding="UTF-8" standalone="yes"?>
<Relationships xmlns="http://schemas.openxmlformats.org/package/2006/relationships"/>

</file>

<file path=ppt/slides/_rels/slide114.xml.rels><?xml version="1.0" encoding="UTF-8" standalone="yes"?>
<Relationships xmlns="http://schemas.openxmlformats.org/package/2006/relationships"/>

</file>

<file path=ppt/slides/_rels/slide115.xml.rels><?xml version="1.0" encoding="UTF-8" standalone="yes"?>
<Relationships xmlns="http://schemas.openxmlformats.org/package/2006/relationships"/>

</file>

<file path=ppt/slides/_rels/slide116.xml.rels><?xml version="1.0" encoding="UTF-8" standalone="yes"?>
<Relationships xmlns="http://schemas.openxmlformats.org/package/2006/relationships"/>

</file>

<file path=ppt/slides/_rels/slide117.xml.rels><?xml version="1.0" encoding="UTF-8" standalone="yes"?>
<Relationships xmlns="http://schemas.openxmlformats.org/package/2006/relationships"/>

</file>

<file path=ppt/slides/_rels/slide118.xml.rels><?xml version="1.0" encoding="UTF-8" standalone="yes"?>
<Relationships xmlns="http://schemas.openxmlformats.org/package/2006/relationships"/>

</file>

<file path=ppt/slides/_rels/slide119.xml.rels><?xml version="1.0" encoding="UTF-8" standalone="yes"?>
<Relationships xmlns="http://schemas.openxmlformats.org/package/2006/relationships"/>

</file>

<file path=ppt/slides/_rels/slide12.xml.rels><?xml version="1.0" encoding="UTF-8" standalone="yes"?>
<Relationships xmlns="http://schemas.openxmlformats.org/package/2006/relationships"/>

</file>

<file path=ppt/slides/_rels/slide120.xml.rels><?xml version="1.0" encoding="UTF-8" standalone="yes"?>
<Relationships xmlns="http://schemas.openxmlformats.org/package/2006/relationships"/>

</file>

<file path=ppt/slides/_rels/slide121.xml.rels><?xml version="1.0" encoding="UTF-8" standalone="yes"?>
<Relationships xmlns="http://schemas.openxmlformats.org/package/2006/relationships"/>

</file>

<file path=ppt/slides/_rels/slide122.xml.rels><?xml version="1.0" encoding="UTF-8" standalone="yes"?>
<Relationships xmlns="http://schemas.openxmlformats.org/package/2006/relationships"/>

</file>

<file path=ppt/slides/_rels/slide123.xml.rels><?xml version="1.0" encoding="UTF-8" standalone="yes"?>
<Relationships xmlns="http://schemas.openxmlformats.org/package/2006/relationships"/>

</file>

<file path=ppt/slides/_rels/slide124.xml.rels><?xml version="1.0" encoding="UTF-8" standalone="yes"?>
<Relationships xmlns="http://schemas.openxmlformats.org/package/2006/relationships"/>

</file>

<file path=ppt/slides/_rels/slide125.xml.rels><?xml version="1.0" encoding="UTF-8" standalone="yes"?>
<Relationships xmlns="http://schemas.openxmlformats.org/package/2006/relationships"/>

</file>

<file path=ppt/slides/_rels/slide126.xml.rels><?xml version="1.0" encoding="UTF-8" standalone="yes"?>
<Relationships xmlns="http://schemas.openxmlformats.org/package/2006/relationships"/>

</file>

<file path=ppt/slides/_rels/slide127.xml.rels><?xml version="1.0" encoding="UTF-8" standalone="yes"?>
<Relationships xmlns="http://schemas.openxmlformats.org/package/2006/relationships"/>

</file>

<file path=ppt/slides/_rels/slide128.xml.rels><?xml version="1.0" encoding="UTF-8" standalone="yes"?>
<Relationships xmlns="http://schemas.openxmlformats.org/package/2006/relationships"/>

</file>

<file path=ppt/slides/_rels/slide129.xml.rels><?xml version="1.0" encoding="UTF-8" standalone="yes"?>
<Relationships xmlns="http://schemas.openxmlformats.org/package/2006/relationships"/>

</file>

<file path=ppt/slides/_rels/slide13.xml.rels><?xml version="1.0" encoding="UTF-8" standalone="yes"?>
<Relationships xmlns="http://schemas.openxmlformats.org/package/2006/relationships"/>

</file>

<file path=ppt/slides/_rels/slide130.xml.rels><?xml version="1.0" encoding="UTF-8" standalone="yes"?>
<Relationships xmlns="http://schemas.openxmlformats.org/package/2006/relationships"/>

</file>

<file path=ppt/slides/_rels/slide131.xml.rels><?xml version="1.0" encoding="UTF-8" standalone="yes"?>
<Relationships xmlns="http://schemas.openxmlformats.org/package/2006/relationships"/>

</file>

<file path=ppt/slides/_rels/slide132.xml.rels><?xml version="1.0" encoding="UTF-8" standalone="yes"?>
<Relationships xmlns="http://schemas.openxmlformats.org/package/2006/relationships"/>

</file>

<file path=ppt/slides/_rels/slide133.xml.rels><?xml version="1.0" encoding="UTF-8" standalone="yes"?>
<Relationships xmlns="http://schemas.openxmlformats.org/package/2006/relationships"/>

</file>

<file path=ppt/slides/_rels/slide134.xml.rels><?xml version="1.0" encoding="UTF-8" standalone="yes"?>
<Relationships xmlns="http://schemas.openxmlformats.org/package/2006/relationships"/>

</file>

<file path=ppt/slides/_rels/slide135.xml.rels><?xml version="1.0" encoding="UTF-8" standalone="yes"?>
<Relationships xmlns="http://schemas.openxmlformats.org/package/2006/relationships"/>

</file>

<file path=ppt/slides/_rels/slide136.xml.rels><?xml version="1.0" encoding="UTF-8" standalone="yes"?>
<Relationships xmlns="http://schemas.openxmlformats.org/package/2006/relationships"/>

</file>

<file path=ppt/slides/_rels/slide137.xml.rels><?xml version="1.0" encoding="UTF-8" standalone="yes"?>
<Relationships xmlns="http://schemas.openxmlformats.org/package/2006/relationships"/>

</file>

<file path=ppt/slides/_rels/slide138.xml.rels><?xml version="1.0" encoding="UTF-8" standalone="yes"?>
<Relationships xmlns="http://schemas.openxmlformats.org/package/2006/relationships"/>

</file>

<file path=ppt/slides/_rels/slide139.xml.rels><?xml version="1.0" encoding="UTF-8" standalone="yes"?>
<Relationships xmlns="http://schemas.openxmlformats.org/package/2006/relationships"/>

</file>

<file path=ppt/slides/_rels/slide14.xml.rels><?xml version="1.0" encoding="UTF-8" standalone="yes"?>
<Relationships xmlns="http://schemas.openxmlformats.org/package/2006/relationships"/>

</file>

<file path=ppt/slides/_rels/slide140.xml.rels><?xml version="1.0" encoding="UTF-8" standalone="yes"?>
<Relationships xmlns="http://schemas.openxmlformats.org/package/2006/relationships"/>

</file>

<file path=ppt/slides/_rels/slide141.xml.rels><?xml version="1.0" encoding="UTF-8" standalone="yes"?>
<Relationships xmlns="http://schemas.openxmlformats.org/package/2006/relationships"/>

</file>

<file path=ppt/slides/_rels/slide142.xml.rels><?xml version="1.0" encoding="UTF-8" standalone="yes"?>
<Relationships xmlns="http://schemas.openxmlformats.org/package/2006/relationships"/>

</file>

<file path=ppt/slides/_rels/slide143.xml.rels><?xml version="1.0" encoding="UTF-8" standalone="yes"?>
<Relationships xmlns="http://schemas.openxmlformats.org/package/2006/relationships"/>

</file>

<file path=ppt/slides/_rels/slide144.xml.rels><?xml version="1.0" encoding="UTF-8" standalone="yes"?>
<Relationships xmlns="http://schemas.openxmlformats.org/package/2006/relationships"/>

</file>

<file path=ppt/slides/_rels/slide145.xml.rels><?xml version="1.0" encoding="UTF-8" standalone="yes"?>
<Relationships xmlns="http://schemas.openxmlformats.org/package/2006/relationships"/>

</file>

<file path=ppt/slides/_rels/slide146.xml.rels><?xml version="1.0" encoding="UTF-8" standalone="yes"?>
<Relationships xmlns="http://schemas.openxmlformats.org/package/2006/relationships"/>

</file>

<file path=ppt/slides/_rels/slide147.xml.rels><?xml version="1.0" encoding="UTF-8" standalone="yes"?>
<Relationships xmlns="http://schemas.openxmlformats.org/package/2006/relationships"/>

</file>

<file path=ppt/slides/_rels/slide148.xml.rels><?xml version="1.0" encoding="UTF-8" standalone="yes"?>
<Relationships xmlns="http://schemas.openxmlformats.org/package/2006/relationships"/>

</file>

<file path=ppt/slides/_rels/slide149.xml.rels><?xml version="1.0" encoding="UTF-8" standalone="yes"?>
<Relationships xmlns="http://schemas.openxmlformats.org/package/2006/relationships"/>

</file>

<file path=ppt/slides/_rels/slide15.xml.rels><?xml version="1.0" encoding="UTF-8" standalone="yes"?>
<Relationships xmlns="http://schemas.openxmlformats.org/package/2006/relationships"/>

</file>

<file path=ppt/slides/_rels/slide150.xml.rels><?xml version="1.0" encoding="UTF-8" standalone="yes"?>
<Relationships xmlns="http://schemas.openxmlformats.org/package/2006/relationships"/>

</file>

<file path=ppt/slides/_rels/slide151.xml.rels><?xml version="1.0" encoding="UTF-8" standalone="yes"?>
<Relationships xmlns="http://schemas.openxmlformats.org/package/2006/relationships"/>

</file>

<file path=ppt/slides/_rels/slide152.xml.rels><?xml version="1.0" encoding="UTF-8" standalone="yes"?>
<Relationships xmlns="http://schemas.openxmlformats.org/package/2006/relationships"/>

</file>

<file path=ppt/slides/_rels/slide153.xml.rels><?xml version="1.0" encoding="UTF-8" standalone="yes"?>
<Relationships xmlns="http://schemas.openxmlformats.org/package/2006/relationships"/>

</file>

<file path=ppt/slides/_rels/slide154.xml.rels><?xml version="1.0" encoding="UTF-8" standalone="yes"?>
<Relationships xmlns="http://schemas.openxmlformats.org/package/2006/relationships"/>

</file>

<file path=ppt/slides/_rels/slide155.xml.rels><?xml version="1.0" encoding="UTF-8" standalone="yes"?>
<Relationships xmlns="http://schemas.openxmlformats.org/package/2006/relationships"/>

</file>

<file path=ppt/slides/_rels/slide156.xml.rels><?xml version="1.0" encoding="UTF-8" standalone="yes"?>
<Relationships xmlns="http://schemas.openxmlformats.org/package/2006/relationships"/>

</file>

<file path=ppt/slides/_rels/slide157.xml.rels><?xml version="1.0" encoding="UTF-8" standalone="yes"?>
<Relationships xmlns="http://schemas.openxmlformats.org/package/2006/relationships"/>

</file>

<file path=ppt/slides/_rels/slide158.xml.rels><?xml version="1.0" encoding="UTF-8" standalone="yes"?>
<Relationships xmlns="http://schemas.openxmlformats.org/package/2006/relationships"/>

</file>

<file path=ppt/slides/_rels/slide159.xml.rels><?xml version="1.0" encoding="UTF-8" standalone="yes"?>
<Relationships xmlns="http://schemas.openxmlformats.org/package/2006/relationships"/>

</file>

<file path=ppt/slides/_rels/slide16.xml.rels><?xml version="1.0" encoding="UTF-8" standalone="yes"?>
<Relationships xmlns="http://schemas.openxmlformats.org/package/2006/relationships"/>

</file>

<file path=ppt/slides/_rels/slide160.xml.rels><?xml version="1.0" encoding="UTF-8" standalone="yes"?>
<Relationships xmlns="http://schemas.openxmlformats.org/package/2006/relationships"/>

</file>

<file path=ppt/slides/_rels/slide161.xml.rels><?xml version="1.0" encoding="UTF-8" standalone="yes"?>
<Relationships xmlns="http://schemas.openxmlformats.org/package/2006/relationships"/>

</file>

<file path=ppt/slides/_rels/slide162.xml.rels><?xml version="1.0" encoding="UTF-8" standalone="yes"?>
<Relationships xmlns="http://schemas.openxmlformats.org/package/2006/relationships"/>

</file>

<file path=ppt/slides/_rels/slide163.xml.rels><?xml version="1.0" encoding="UTF-8" standalone="yes"?>
<Relationships xmlns="http://schemas.openxmlformats.org/package/2006/relationships"/>

</file>

<file path=ppt/slides/_rels/slide164.xml.rels><?xml version="1.0" encoding="UTF-8" standalone="yes"?>
<Relationships xmlns="http://schemas.openxmlformats.org/package/2006/relationships"/>

</file>

<file path=ppt/slides/_rels/slide165.xml.rels><?xml version="1.0" encoding="UTF-8" standalone="yes"?>
<Relationships xmlns="http://schemas.openxmlformats.org/package/2006/relationships"/>

</file>

<file path=ppt/slides/_rels/slide166.xml.rels><?xml version="1.0" encoding="UTF-8" standalone="yes"?>
<Relationships xmlns="http://schemas.openxmlformats.org/package/2006/relationships"/>

</file>

<file path=ppt/slides/_rels/slide167.xml.rels><?xml version="1.0" encoding="UTF-8" standalone="yes"?>
<Relationships xmlns="http://schemas.openxmlformats.org/package/2006/relationships"/>

</file>

<file path=ppt/slides/_rels/slide168.xml.rels><?xml version="1.0" encoding="UTF-8" standalone="yes"?>
<Relationships xmlns="http://schemas.openxmlformats.org/package/2006/relationships"/>

</file>

<file path=ppt/slides/_rels/slide169.xml.rels><?xml version="1.0" encoding="UTF-8" standalone="yes"?>
<Relationships xmlns="http://schemas.openxmlformats.org/package/2006/relationships"/>

</file>

<file path=ppt/slides/_rels/slide17.xml.rels><?xml version="1.0" encoding="UTF-8" standalone="yes"?>
<Relationships xmlns="http://schemas.openxmlformats.org/package/2006/relationships"/>

</file>

<file path=ppt/slides/_rels/slide170.xml.rels><?xml version="1.0" encoding="UTF-8" standalone="yes"?>
<Relationships xmlns="http://schemas.openxmlformats.org/package/2006/relationships"/>

</file>

<file path=ppt/slides/_rels/slide171.xml.rels><?xml version="1.0" encoding="UTF-8" standalone="yes"?>
<Relationships xmlns="http://schemas.openxmlformats.org/package/2006/relationships"/>

</file>

<file path=ppt/slides/_rels/slide172.xml.rels><?xml version="1.0" encoding="UTF-8" standalone="yes"?>
<Relationships xmlns="http://schemas.openxmlformats.org/package/2006/relationships"/>

</file>

<file path=ppt/slides/_rels/slide173.xml.rels><?xml version="1.0" encoding="UTF-8" standalone="yes"?>
<Relationships xmlns="http://schemas.openxmlformats.org/package/2006/relationships"/>

</file>

<file path=ppt/slides/_rels/slide174.xml.rels><?xml version="1.0" encoding="UTF-8" standalone="yes"?>
<Relationships xmlns="http://schemas.openxmlformats.org/package/2006/relationships"/>

</file>

<file path=ppt/slides/_rels/slide175.xml.rels><?xml version="1.0" encoding="UTF-8" standalone="yes"?>
<Relationships xmlns="http://schemas.openxmlformats.org/package/2006/relationships"/>

</file>

<file path=ppt/slides/_rels/slide176.xml.rels><?xml version="1.0" encoding="UTF-8" standalone="yes"?>
<Relationships xmlns="http://schemas.openxmlformats.org/package/2006/relationships"/>

</file>

<file path=ppt/slides/_rels/slide177.xml.rels><?xml version="1.0" encoding="UTF-8" standalone="yes"?>
<Relationships xmlns="http://schemas.openxmlformats.org/package/2006/relationships"/>

</file>

<file path=ppt/slides/_rels/slide178.xml.rels><?xml version="1.0" encoding="UTF-8" standalone="yes"?>
<Relationships xmlns="http://schemas.openxmlformats.org/package/2006/relationships"/>

</file>

<file path=ppt/slides/_rels/slide179.xml.rels><?xml version="1.0" encoding="UTF-8" standalone="yes"?>
<Relationships xmlns="http://schemas.openxmlformats.org/package/2006/relationships"/>

</file>

<file path=ppt/slides/_rels/slide18.xml.rels><?xml version="1.0" encoding="UTF-8" standalone="yes"?>
<Relationships xmlns="http://schemas.openxmlformats.org/package/2006/relationships"/>

</file>

<file path=ppt/slides/_rels/slide180.xml.rels><?xml version="1.0" encoding="UTF-8" standalone="yes"?>
<Relationships xmlns="http://schemas.openxmlformats.org/package/2006/relationships"/>

</file>

<file path=ppt/slides/_rels/slide181.xml.rels><?xml version="1.0" encoding="UTF-8" standalone="yes"?>
<Relationships xmlns="http://schemas.openxmlformats.org/package/2006/relationships"/>

</file>

<file path=ppt/slides/_rels/slide182.xml.rels><?xml version="1.0" encoding="UTF-8" standalone="yes"?>
<Relationships xmlns="http://schemas.openxmlformats.org/package/2006/relationships"/>

</file>

<file path=ppt/slides/_rels/slide183.xml.rels><?xml version="1.0" encoding="UTF-8" standalone="yes"?>
<Relationships xmlns="http://schemas.openxmlformats.org/package/2006/relationships"/>

</file>

<file path=ppt/slides/_rels/slide184.xml.rels><?xml version="1.0" encoding="UTF-8" standalone="yes"?>
<Relationships xmlns="http://schemas.openxmlformats.org/package/2006/relationships"/>

</file>

<file path=ppt/slides/_rels/slide185.xml.rels><?xml version="1.0" encoding="UTF-8" standalone="yes"?>
<Relationships xmlns="http://schemas.openxmlformats.org/package/2006/relationships"/>

</file>

<file path=ppt/slides/_rels/slide186.xml.rels><?xml version="1.0" encoding="UTF-8" standalone="yes"?>
<Relationships xmlns="http://schemas.openxmlformats.org/package/2006/relationships"/>

</file>

<file path=ppt/slides/_rels/slide187.xml.rels><?xml version="1.0" encoding="UTF-8" standalone="yes"?>
<Relationships xmlns="http://schemas.openxmlformats.org/package/2006/relationships"/>

</file>

<file path=ppt/slides/_rels/slide188.xml.rels><?xml version="1.0" encoding="UTF-8" standalone="yes"?>
<Relationships xmlns="http://schemas.openxmlformats.org/package/2006/relationships"/>

</file>

<file path=ppt/slides/_rels/slide189.xml.rels><?xml version="1.0" encoding="UTF-8" standalone="yes"?>
<Relationships xmlns="http://schemas.openxmlformats.org/package/2006/relationships"/>

</file>

<file path=ppt/slides/_rels/slide19.xml.rels><?xml version="1.0" encoding="UTF-8" standalone="yes"?>
<Relationships xmlns="http://schemas.openxmlformats.org/package/2006/relationships"/>

</file>

<file path=ppt/slides/_rels/slide190.xml.rels><?xml version="1.0" encoding="UTF-8" standalone="yes"?>
<Relationships xmlns="http://schemas.openxmlformats.org/package/2006/relationships"/>

</file>

<file path=ppt/slides/_rels/slide191.xml.rels><?xml version="1.0" encoding="UTF-8" standalone="yes"?>
<Relationships xmlns="http://schemas.openxmlformats.org/package/2006/relationships"/>

</file>

<file path=ppt/slides/_rels/slide192.xml.rels><?xml version="1.0" encoding="UTF-8" standalone="yes"?>
<Relationships xmlns="http://schemas.openxmlformats.org/package/2006/relationships"/>

</file>

<file path=ppt/slides/_rels/slide193.xml.rels><?xml version="1.0" encoding="UTF-8" standalone="yes"?>
<Relationships xmlns="http://schemas.openxmlformats.org/package/2006/relationships"/>

</file>

<file path=ppt/slides/_rels/slide194.xml.rels><?xml version="1.0" encoding="UTF-8" standalone="yes"?>
<Relationships xmlns="http://schemas.openxmlformats.org/package/2006/relationships"/>

</file>

<file path=ppt/slides/_rels/slide195.xml.rels><?xml version="1.0" encoding="UTF-8" standalone="yes"?>
<Relationships xmlns="http://schemas.openxmlformats.org/package/2006/relationships"/>

</file>

<file path=ppt/slides/_rels/slide196.xml.rels><?xml version="1.0" encoding="UTF-8" standalone="yes"?>
<Relationships xmlns="http://schemas.openxmlformats.org/package/2006/relationships"/>

</file>

<file path=ppt/slides/_rels/slide197.xml.rels><?xml version="1.0" encoding="UTF-8" standalone="yes"?>
<Relationships xmlns="http://schemas.openxmlformats.org/package/2006/relationships"/>

</file>

<file path=ppt/slides/_rels/slide198.xml.rels><?xml version="1.0" encoding="UTF-8" standalone="yes"?>
<Relationships xmlns="http://schemas.openxmlformats.org/package/2006/relationships"/>

</file>

<file path=ppt/slides/_rels/slide199.xml.rels><?xml version="1.0" encoding="UTF-8" standalone="yes"?>
<Relationships xmlns="http://schemas.openxmlformats.org/package/2006/relationships"/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image" Target="../media/36687_ca_object_representations_media_602_large2.jpg"/>
</Relationships>

</file>

<file path=ppt/slides/_rels/slide20.xml.rels><?xml version="1.0" encoding="UTF-8" standalone="yes"?>
<Relationships xmlns="http://schemas.openxmlformats.org/package/2006/relationships"/>

</file>

<file path=ppt/slides/_rels/slide200.xml.rels><?xml version="1.0" encoding="UTF-8" standalone="yes"?>
<Relationships xmlns="http://schemas.openxmlformats.org/package/2006/relationships"/>

</file>

<file path=ppt/slides/_rels/slide201.xml.rels><?xml version="1.0" encoding="UTF-8" standalone="yes"?>
<Relationships xmlns="http://schemas.openxmlformats.org/package/2006/relationships"/>

</file>

<file path=ppt/slides/_rels/slide202.xml.rels><?xml version="1.0" encoding="UTF-8" standalone="yes"?>
<Relationships xmlns="http://schemas.openxmlformats.org/package/2006/relationships"/>

</file>

<file path=ppt/slides/_rels/slide203.xml.rels><?xml version="1.0" encoding="UTF-8" standalone="yes"?>
<Relationships xmlns="http://schemas.openxmlformats.org/package/2006/relationships"/>

</file>

<file path=ppt/slides/_rels/slide204.xml.rels><?xml version="1.0" encoding="UTF-8" standalone="yes"?>
<Relationships xmlns="http://schemas.openxmlformats.org/package/2006/relationships"/>

</file>

<file path=ppt/slides/_rels/slide205.xml.rels><?xml version="1.0" encoding="UTF-8" standalone="yes"?>
<Relationships xmlns="http://schemas.openxmlformats.org/package/2006/relationships"/>

</file>

<file path=ppt/slides/_rels/slide206.xml.rels><?xml version="1.0" encoding="UTF-8" standalone="yes"?>
<Relationships xmlns="http://schemas.openxmlformats.org/package/2006/relationships"/>

</file>

<file path=ppt/slides/_rels/slide207.xml.rels><?xml version="1.0" encoding="UTF-8" standalone="yes"?>
<Relationships xmlns="http://schemas.openxmlformats.org/package/2006/relationships"/>

</file>

<file path=ppt/slides/_rels/slide208.xml.rels><?xml version="1.0" encoding="UTF-8" standalone="yes"?>
<Relationships xmlns="http://schemas.openxmlformats.org/package/2006/relationships"/>

</file>

<file path=ppt/slides/_rels/slide209.xml.rels><?xml version="1.0" encoding="UTF-8" standalone="yes"?>
<Relationships xmlns="http://schemas.openxmlformats.org/package/2006/relationships"/>

</file>

<file path=ppt/slides/_rels/slide21.xml.rels><?xml version="1.0" encoding="UTF-8" standalone="yes"?>
<Relationships xmlns="http://schemas.openxmlformats.org/package/2006/relationships"/>

</file>

<file path=ppt/slides/_rels/slide210.xml.rels><?xml version="1.0" encoding="UTF-8" standalone="yes"?>
<Relationships xmlns="http://schemas.openxmlformats.org/package/2006/relationships"/>

</file>

<file path=ppt/slides/_rels/slide211.xml.rels><?xml version="1.0" encoding="UTF-8" standalone="yes"?>
<Relationships xmlns="http://schemas.openxmlformats.org/package/2006/relationships"/>

</file>

<file path=ppt/slides/_rels/slide212.xml.rels><?xml version="1.0" encoding="UTF-8" standalone="yes"?>
<Relationships xmlns="http://schemas.openxmlformats.org/package/2006/relationships"/>

</file>

<file path=ppt/slides/_rels/slide213.xml.rels><?xml version="1.0" encoding="UTF-8" standalone="yes"?>
<Relationships xmlns="http://schemas.openxmlformats.org/package/2006/relationships"/>

</file>

<file path=ppt/slides/_rels/slide214.xml.rels><?xml version="1.0" encoding="UTF-8" standalone="yes"?>
<Relationships xmlns="http://schemas.openxmlformats.org/package/2006/relationships"/>

</file>

<file path=ppt/slides/_rels/slide215.xml.rels><?xml version="1.0" encoding="UTF-8" standalone="yes"?>
<Relationships xmlns="http://schemas.openxmlformats.org/package/2006/relationships"/>

</file>

<file path=ppt/slides/_rels/slide216.xml.rels><?xml version="1.0" encoding="UTF-8" standalone="yes"?>
<Relationships xmlns="http://schemas.openxmlformats.org/package/2006/relationships"/>

</file>

<file path=ppt/slides/_rels/slide217.xml.rels><?xml version="1.0" encoding="UTF-8" standalone="yes"?>
<Relationships xmlns="http://schemas.openxmlformats.org/package/2006/relationships"/>

</file>

<file path=ppt/slides/_rels/slide218.xml.rels><?xml version="1.0" encoding="UTF-8" standalone="yes"?>
<Relationships xmlns="http://schemas.openxmlformats.org/package/2006/relationships"/>

</file>

<file path=ppt/slides/_rels/slide219.xml.rels><?xml version="1.0" encoding="UTF-8" standalone="yes"?>
<Relationships xmlns="http://schemas.openxmlformats.org/package/2006/relationships"/>

</file>

<file path=ppt/slides/_rels/slide22.xml.rels><?xml version="1.0" encoding="UTF-8" standalone="yes"?>
<Relationships xmlns="http://schemas.openxmlformats.org/package/2006/relationships"/>

</file>

<file path=ppt/slides/_rels/slide220.xml.rels><?xml version="1.0" encoding="UTF-8" standalone="yes"?>
<Relationships xmlns="http://schemas.openxmlformats.org/package/2006/relationships"/>

</file>

<file path=ppt/slides/_rels/slide221.xml.rels><?xml version="1.0" encoding="UTF-8" standalone="yes"?>
<Relationships xmlns="http://schemas.openxmlformats.org/package/2006/relationships"/>

</file>

<file path=ppt/slides/_rels/slide222.xml.rels><?xml version="1.0" encoding="UTF-8" standalone="yes"?>
<Relationships xmlns="http://schemas.openxmlformats.org/package/2006/relationships"/>

</file>

<file path=ppt/slides/_rels/slide223.xml.rels><?xml version="1.0" encoding="UTF-8" standalone="yes"?>
<Relationships xmlns="http://schemas.openxmlformats.org/package/2006/relationships"/>

</file>

<file path=ppt/slides/_rels/slide224.xml.rels><?xml version="1.0" encoding="UTF-8" standalone="yes"?>
<Relationships xmlns="http://schemas.openxmlformats.org/package/2006/relationships"/>

</file>

<file path=ppt/slides/_rels/slide225.xml.rels><?xml version="1.0" encoding="UTF-8" standalone="yes"?>
<Relationships xmlns="http://schemas.openxmlformats.org/package/2006/relationships"/>

</file>

<file path=ppt/slides/_rels/slide226.xml.rels><?xml version="1.0" encoding="UTF-8" standalone="yes"?>
<Relationships xmlns="http://schemas.openxmlformats.org/package/2006/relationships"/>

</file>

<file path=ppt/slides/_rels/slide227.xml.rels><?xml version="1.0" encoding="UTF-8" standalone="yes"?>
<Relationships xmlns="http://schemas.openxmlformats.org/package/2006/relationships"/>

</file>

<file path=ppt/slides/_rels/slide228.xml.rels><?xml version="1.0" encoding="UTF-8" standalone="yes"?>
<Relationships xmlns="http://schemas.openxmlformats.org/package/2006/relationships"/>

</file>

<file path=ppt/slides/_rels/slide229.xml.rels><?xml version="1.0" encoding="UTF-8" standalone="yes"?>
<Relationships xmlns="http://schemas.openxmlformats.org/package/2006/relationships"/>

</file>

<file path=ppt/slides/_rels/slide23.xml.rels><?xml version="1.0" encoding="UTF-8" standalone="yes"?>
<Relationships xmlns="http://schemas.openxmlformats.org/package/2006/relationships"/>

</file>

<file path=ppt/slides/_rels/slide230.xml.rels><?xml version="1.0" encoding="UTF-8" standalone="yes"?>
<Relationships xmlns="http://schemas.openxmlformats.org/package/2006/relationships"/>

</file>

<file path=ppt/slides/_rels/slide231.xml.rels><?xml version="1.0" encoding="UTF-8" standalone="yes"?>
<Relationships xmlns="http://schemas.openxmlformats.org/package/2006/relationships"/>

</file>

<file path=ppt/slides/_rels/slide232.xml.rels><?xml version="1.0" encoding="UTF-8" standalone="yes"?>
<Relationships xmlns="http://schemas.openxmlformats.org/package/2006/relationships"/>

</file>

<file path=ppt/slides/_rels/slide233.xml.rels><?xml version="1.0" encoding="UTF-8" standalone="yes"?>
<Relationships xmlns="http://schemas.openxmlformats.org/package/2006/relationships"/>

</file>

<file path=ppt/slides/_rels/slide234.xml.rels><?xml version="1.0" encoding="UTF-8" standalone="yes"?>
<Relationships xmlns="http://schemas.openxmlformats.org/package/2006/relationships"/>

</file>

<file path=ppt/slides/_rels/slide235.xml.rels><?xml version="1.0" encoding="UTF-8" standalone="yes"?>
<Relationships xmlns="http://schemas.openxmlformats.org/package/2006/relationships"/>

</file>

<file path=ppt/slides/_rels/slide236.xml.rels><?xml version="1.0" encoding="UTF-8" standalone="yes"?>
<Relationships xmlns="http://schemas.openxmlformats.org/package/2006/relationships"/>

</file>

<file path=ppt/slides/_rels/slide237.xml.rels><?xml version="1.0" encoding="UTF-8" standalone="yes"?>
<Relationships xmlns="http://schemas.openxmlformats.org/package/2006/relationships"/>

</file>

<file path=ppt/slides/_rels/slide238.xml.rels><?xml version="1.0" encoding="UTF-8" standalone="yes"?>
<Relationships xmlns="http://schemas.openxmlformats.org/package/2006/relationships"/>

</file>

<file path=ppt/slides/_rels/slide239.xml.rels><?xml version="1.0" encoding="UTF-8" standalone="yes"?>
<Relationships xmlns="http://schemas.openxmlformats.org/package/2006/relationships"/>

</file>

<file path=ppt/slides/_rels/slide24.xml.rels><?xml version="1.0" encoding="UTF-8" standalone="yes"?>
<Relationships xmlns="http://schemas.openxmlformats.org/package/2006/relationships"/>

</file>

<file path=ppt/slides/_rels/slide240.xml.rels><?xml version="1.0" encoding="UTF-8" standalone="yes"?>
<Relationships xmlns="http://schemas.openxmlformats.org/package/2006/relationships"/>

</file>

<file path=ppt/slides/_rels/slide241.xml.rels><?xml version="1.0" encoding="UTF-8" standalone="yes"?>
<Relationships xmlns="http://schemas.openxmlformats.org/package/2006/relationships"/>

</file>

<file path=ppt/slides/_rels/slide242.xml.rels><?xml version="1.0" encoding="UTF-8" standalone="yes"?>
<Relationships xmlns="http://schemas.openxmlformats.org/package/2006/relationships"/>

</file>

<file path=ppt/slides/_rels/slide243.xml.rels><?xml version="1.0" encoding="UTF-8" standalone="yes"?>
<Relationships xmlns="http://schemas.openxmlformats.org/package/2006/relationships"/>

</file>

<file path=ppt/slides/_rels/slide244.xml.rels><?xml version="1.0" encoding="UTF-8" standalone="yes"?>
<Relationships xmlns="http://schemas.openxmlformats.org/package/2006/relationships"/>

</file>

<file path=ppt/slides/_rels/slide245.xml.rels><?xml version="1.0" encoding="UTF-8" standalone="yes"?>
<Relationships xmlns="http://schemas.openxmlformats.org/package/2006/relationships"/>

</file>

<file path=ppt/slides/_rels/slide246.xml.rels><?xml version="1.0" encoding="UTF-8" standalone="yes"?>
<Relationships xmlns="http://schemas.openxmlformats.org/package/2006/relationships"/>

</file>

<file path=ppt/slides/_rels/slide247.xml.rels><?xml version="1.0" encoding="UTF-8" standalone="yes"?>
<Relationships xmlns="http://schemas.openxmlformats.org/package/2006/relationships"/>

</file>

<file path=ppt/slides/_rels/slide248.xml.rels><?xml version="1.0" encoding="UTF-8" standalone="yes"?>
<Relationships xmlns="http://schemas.openxmlformats.org/package/2006/relationships"/>

</file>

<file path=ppt/slides/_rels/slide249.xml.rels><?xml version="1.0" encoding="UTF-8" standalone="yes"?>
<Relationships xmlns="http://schemas.openxmlformats.org/package/2006/relationships"/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image" Target="../media/94405_ca_object_representations_media_1051_large3.jpg"/>
</Relationships>

</file>

<file path=ppt/slides/_rels/slide250.xml.rels><?xml version="1.0" encoding="UTF-8" standalone="yes"?>
<Relationships xmlns="http://schemas.openxmlformats.org/package/2006/relationships"/>

</file>

<file path=ppt/slides/_rels/slide251.xml.rels><?xml version="1.0" encoding="UTF-8" standalone="yes"?>
<Relationships xmlns="http://schemas.openxmlformats.org/package/2006/relationships"/>

</file>

<file path=ppt/slides/_rels/slide252.xml.rels><?xml version="1.0" encoding="UTF-8" standalone="yes"?>
<Relationships xmlns="http://schemas.openxmlformats.org/package/2006/relationships"/>

</file>

<file path=ppt/slides/_rels/slide253.xml.rels><?xml version="1.0" encoding="UTF-8" standalone="yes"?>
<Relationships xmlns="http://schemas.openxmlformats.org/package/2006/relationships"/>

</file>

<file path=ppt/slides/_rels/slide254.xml.rels><?xml version="1.0" encoding="UTF-8" standalone="yes"?>
<Relationships xmlns="http://schemas.openxmlformats.org/package/2006/relationships"/>

</file>

<file path=ppt/slides/_rels/slide255.xml.rels><?xml version="1.0" encoding="UTF-8" standalone="yes"?>
<Relationships xmlns="http://schemas.openxmlformats.org/package/2006/relationships"/>

</file>

<file path=ppt/slides/_rels/slide256.xml.rels><?xml version="1.0" encoding="UTF-8" standalone="yes"?>
<Relationships xmlns="http://schemas.openxmlformats.org/package/2006/relationships"/>

</file>

<file path=ppt/slides/_rels/slide257.xml.rels><?xml version="1.0" encoding="UTF-8" standalone="yes"?>
<Relationships xmlns="http://schemas.openxmlformats.org/package/2006/relationships"/>

</file>

<file path=ppt/slides/_rels/slide258.xml.rels><?xml version="1.0" encoding="UTF-8" standalone="yes"?>
<Relationships xmlns="http://schemas.openxmlformats.org/package/2006/relationships"/>

</file>

<file path=ppt/slides/_rels/slide259.xml.rels><?xml version="1.0" encoding="UTF-8" standalone="yes"?>
<Relationships xmlns="http://schemas.openxmlformats.org/package/2006/relationships"/>

</file>

<file path=ppt/slides/_rels/slide26.xml.rels><?xml version="1.0" encoding="UTF-8" standalone="yes"?>
<Relationships xmlns="http://schemas.openxmlformats.org/package/2006/relationships"/>

</file>

<file path=ppt/slides/_rels/slide260.xml.rels><?xml version="1.0" encoding="UTF-8" standalone="yes"?>
<Relationships xmlns="http://schemas.openxmlformats.org/package/2006/relationships"/>

</file>

<file path=ppt/slides/_rels/slide261.xml.rels><?xml version="1.0" encoding="UTF-8" standalone="yes"?>
<Relationships xmlns="http://schemas.openxmlformats.org/package/2006/relationships"/>

</file>

<file path=ppt/slides/_rels/slide262.xml.rels><?xml version="1.0" encoding="UTF-8" standalone="yes"?>
<Relationships xmlns="http://schemas.openxmlformats.org/package/2006/relationships"/>

</file>

<file path=ppt/slides/_rels/slide263.xml.rels><?xml version="1.0" encoding="UTF-8" standalone="yes"?>
<Relationships xmlns="http://schemas.openxmlformats.org/package/2006/relationships"/>

</file>

<file path=ppt/slides/_rels/slide264.xml.rels><?xml version="1.0" encoding="UTF-8" standalone="yes"?>
<Relationships xmlns="http://schemas.openxmlformats.org/package/2006/relationships"/>

</file>

<file path=ppt/slides/_rels/slide265.xml.rels><?xml version="1.0" encoding="UTF-8" standalone="yes"?>
<Relationships xmlns="http://schemas.openxmlformats.org/package/2006/relationships"/>

</file>

<file path=ppt/slides/_rels/slide266.xml.rels><?xml version="1.0" encoding="UTF-8" standalone="yes"?>
<Relationships xmlns="http://schemas.openxmlformats.org/package/2006/relationships"/>

</file>

<file path=ppt/slides/_rels/slide267.xml.rels><?xml version="1.0" encoding="UTF-8" standalone="yes"?>
<Relationships xmlns="http://schemas.openxmlformats.org/package/2006/relationships"/>

</file>

<file path=ppt/slides/_rels/slide268.xml.rels><?xml version="1.0" encoding="UTF-8" standalone="yes"?>
<Relationships xmlns="http://schemas.openxmlformats.org/package/2006/relationships"/>

</file>

<file path=ppt/slides/_rels/slide269.xml.rels><?xml version="1.0" encoding="UTF-8" standalone="yes"?>
<Relationships xmlns="http://schemas.openxmlformats.org/package/2006/relationships"/>

</file>

<file path=ppt/slides/_rels/slide27.xml.rels><?xml version="1.0" encoding="UTF-8" standalone="yes"?>
<Relationships xmlns="http://schemas.openxmlformats.org/package/2006/relationships"/>

</file>

<file path=ppt/slides/_rels/slide270.xml.rels><?xml version="1.0" encoding="UTF-8" standalone="yes"?>
<Relationships xmlns="http://schemas.openxmlformats.org/package/2006/relationships"/>

</file>

<file path=ppt/slides/_rels/slide271.xml.rels><?xml version="1.0" encoding="UTF-8" standalone="yes"?>
<Relationships xmlns="http://schemas.openxmlformats.org/package/2006/relationships"/>

</file>

<file path=ppt/slides/_rels/slide272.xml.rels><?xml version="1.0" encoding="UTF-8" standalone="yes"?>
<Relationships xmlns="http://schemas.openxmlformats.org/package/2006/relationships"/>

</file>

<file path=ppt/slides/_rels/slide273.xml.rels><?xml version="1.0" encoding="UTF-8" standalone="yes"?>
<Relationships xmlns="http://schemas.openxmlformats.org/package/2006/relationships"/>

</file>

<file path=ppt/slides/_rels/slide274.xml.rels><?xml version="1.0" encoding="UTF-8" standalone="yes"?>
<Relationships xmlns="http://schemas.openxmlformats.org/package/2006/relationships"/>

</file>

<file path=ppt/slides/_rels/slide275.xml.rels><?xml version="1.0" encoding="UTF-8" standalone="yes"?>
<Relationships xmlns="http://schemas.openxmlformats.org/package/2006/relationships"/>

</file>

<file path=ppt/slides/_rels/slide276.xml.rels><?xml version="1.0" encoding="UTF-8" standalone="yes"?>
<Relationships xmlns="http://schemas.openxmlformats.org/package/2006/relationships"/>

</file>

<file path=ppt/slides/_rels/slide277.xml.rels><?xml version="1.0" encoding="UTF-8" standalone="yes"?>
<Relationships xmlns="http://schemas.openxmlformats.org/package/2006/relationships"/>

</file>

<file path=ppt/slides/_rels/slide278.xml.rels><?xml version="1.0" encoding="UTF-8" standalone="yes"?>
<Relationships xmlns="http://schemas.openxmlformats.org/package/2006/relationships"/>

</file>

<file path=ppt/slides/_rels/slide279.xml.rels><?xml version="1.0" encoding="UTF-8" standalone="yes"?>
<Relationships xmlns="http://schemas.openxmlformats.org/package/2006/relationships"/>

</file>

<file path=ppt/slides/_rels/slide28.xml.rels><?xml version="1.0" encoding="UTF-8" standalone="yes"?>
<Relationships xmlns="http://schemas.openxmlformats.org/package/2006/relationships"/>

</file>

<file path=ppt/slides/_rels/slide280.xml.rels><?xml version="1.0" encoding="UTF-8" standalone="yes"?>
<Relationships xmlns="http://schemas.openxmlformats.org/package/2006/relationships"/>

</file>

<file path=ppt/slides/_rels/slide281.xml.rels><?xml version="1.0" encoding="UTF-8" standalone="yes"?>
<Relationships xmlns="http://schemas.openxmlformats.org/package/2006/relationships"/>

</file>

<file path=ppt/slides/_rels/slide282.xml.rels><?xml version="1.0" encoding="UTF-8" standalone="yes"?>
<Relationships xmlns="http://schemas.openxmlformats.org/package/2006/relationships"/>

</file>

<file path=ppt/slides/_rels/slide283.xml.rels><?xml version="1.0" encoding="UTF-8" standalone="yes"?>
<Relationships xmlns="http://schemas.openxmlformats.org/package/2006/relationships"/>

</file>

<file path=ppt/slides/_rels/slide284.xml.rels><?xml version="1.0" encoding="UTF-8" standalone="yes"?>
<Relationships xmlns="http://schemas.openxmlformats.org/package/2006/relationships"/>

</file>

<file path=ppt/slides/_rels/slide285.xml.rels><?xml version="1.0" encoding="UTF-8" standalone="yes"?>
<Relationships xmlns="http://schemas.openxmlformats.org/package/2006/relationships"/>

</file>

<file path=ppt/slides/_rels/slide286.xml.rels><?xml version="1.0" encoding="UTF-8" standalone="yes"?>
<Relationships xmlns="http://schemas.openxmlformats.org/package/2006/relationships"/>

</file>

<file path=ppt/slides/_rels/slide287.xml.rels><?xml version="1.0" encoding="UTF-8" standalone="yes"?>
<Relationships xmlns="http://schemas.openxmlformats.org/package/2006/relationships"/>

</file>

<file path=ppt/slides/_rels/slide288.xml.rels><?xml version="1.0" encoding="UTF-8" standalone="yes"?>
<Relationships xmlns="http://schemas.openxmlformats.org/package/2006/relationships"/>

</file>

<file path=ppt/slides/_rels/slide289.xml.rels><?xml version="1.0" encoding="UTF-8" standalone="yes"?>
<Relationships xmlns="http://schemas.openxmlformats.org/package/2006/relationships"/>

</file>

<file path=ppt/slides/_rels/slide29.xml.rels><?xml version="1.0" encoding="UTF-8" standalone="yes"?>
<Relationships xmlns="http://schemas.openxmlformats.org/package/2006/relationships"/>

</file>

<file path=ppt/slides/_rels/slide290.xml.rels><?xml version="1.0" encoding="UTF-8" standalone="yes"?>
<Relationships xmlns="http://schemas.openxmlformats.org/package/2006/relationships"/>

</file>

<file path=ppt/slides/_rels/slide291.xml.rels><?xml version="1.0" encoding="UTF-8" standalone="yes"?>
<Relationships xmlns="http://schemas.openxmlformats.org/package/2006/relationships"/>

</file>

<file path=ppt/slides/_rels/slide292.xml.rels><?xml version="1.0" encoding="UTF-8" standalone="yes"?>
<Relationships xmlns="http://schemas.openxmlformats.org/package/2006/relationships"/>

</file>

<file path=ppt/slides/_rels/slide293.xml.rels><?xml version="1.0" encoding="UTF-8" standalone="yes"?>
<Relationships xmlns="http://schemas.openxmlformats.org/package/2006/relationships"/>

</file>

<file path=ppt/slides/_rels/slide294.xml.rels><?xml version="1.0" encoding="UTF-8" standalone="yes"?>
<Relationships xmlns="http://schemas.openxmlformats.org/package/2006/relationships"/>

</file>

<file path=ppt/slides/_rels/slide295.xml.rels><?xml version="1.0" encoding="UTF-8" standalone="yes"?>
<Relationships xmlns="http://schemas.openxmlformats.org/package/2006/relationships"/>

</file>

<file path=ppt/slides/_rels/slide296.xml.rels><?xml version="1.0" encoding="UTF-8" standalone="yes"?>
<Relationships xmlns="http://schemas.openxmlformats.org/package/2006/relationships"/>

</file>

<file path=ppt/slides/_rels/slide297.xml.rels><?xml version="1.0" encoding="UTF-8" standalone="yes"?>
<Relationships xmlns="http://schemas.openxmlformats.org/package/2006/relationships"/>

</file>

<file path=ppt/slides/_rels/slide298.xml.rels><?xml version="1.0" encoding="UTF-8" standalone="yes"?>
<Relationships xmlns="http://schemas.openxmlformats.org/package/2006/relationships"/>

</file>

<file path=ppt/slides/_rels/slide299.xml.rels><?xml version="1.0" encoding="UTF-8" standalone="yes"?>
<Relationships xmlns="http://schemas.openxmlformats.org/package/2006/relationships"/>

</file>

<file path=ppt/slides/_rels/slide3.xml.rels><?xml version="1.0" encoding="UTF-8" standalone="yes"?>
<Relationships xmlns="http://schemas.openxmlformats.org/package/2006/relationships"/>

</file>

<file path=ppt/slides/_rels/slide30.xml.rels><?xml version="1.0" encoding="UTF-8" standalone="yes"?>
<Relationships xmlns="http://schemas.openxmlformats.org/package/2006/relationships"/>

</file>

<file path=ppt/slides/_rels/slide300.xml.rels><?xml version="1.0" encoding="UTF-8" standalone="yes"?>
<Relationships xmlns="http://schemas.openxmlformats.org/package/2006/relationships"/>

</file>

<file path=ppt/slides/_rels/slide301.xml.rels><?xml version="1.0" encoding="UTF-8" standalone="yes"?>
<Relationships xmlns="http://schemas.openxmlformats.org/package/2006/relationships"/>

</file>

<file path=ppt/slides/_rels/slide302.xml.rels><?xml version="1.0" encoding="UTF-8" standalone="yes"?>
<Relationships xmlns="http://schemas.openxmlformats.org/package/2006/relationships"/>

</file>

<file path=ppt/slides/_rels/slide303.xml.rels><?xml version="1.0" encoding="UTF-8" standalone="yes"?>
<Relationships xmlns="http://schemas.openxmlformats.org/package/2006/relationships"/>

</file>

<file path=ppt/slides/_rels/slide304.xml.rels><?xml version="1.0" encoding="UTF-8" standalone="yes"?>
<Relationships xmlns="http://schemas.openxmlformats.org/package/2006/relationships"/>

</file>

<file path=ppt/slides/_rels/slide305.xml.rels><?xml version="1.0" encoding="UTF-8" standalone="yes"?>
<Relationships xmlns="http://schemas.openxmlformats.org/package/2006/relationships"/>

</file>

<file path=ppt/slides/_rels/slide306.xml.rels><?xml version="1.0" encoding="UTF-8" standalone="yes"?>
<Relationships xmlns="http://schemas.openxmlformats.org/package/2006/relationships"/>

</file>

<file path=ppt/slides/_rels/slide307.xml.rels><?xml version="1.0" encoding="UTF-8" standalone="yes"?>
<Relationships xmlns="http://schemas.openxmlformats.org/package/2006/relationships"/>

</file>

<file path=ppt/slides/_rels/slide308.xml.rels><?xml version="1.0" encoding="UTF-8" standalone="yes"?>
<Relationships xmlns="http://schemas.openxmlformats.org/package/2006/relationships"/>

</file>

<file path=ppt/slides/_rels/slide309.xml.rels><?xml version="1.0" encoding="UTF-8" standalone="yes"?>
<Relationships xmlns="http://schemas.openxmlformats.org/package/2006/relationships"/>

</file>

<file path=ppt/slides/_rels/slide31.xml.rels><?xml version="1.0" encoding="UTF-8" standalone="yes"?>
<Relationships xmlns="http://schemas.openxmlformats.org/package/2006/relationships"/>

</file>

<file path=ppt/slides/_rels/slide310.xml.rels><?xml version="1.0" encoding="UTF-8" standalone="yes"?>
<Relationships xmlns="http://schemas.openxmlformats.org/package/2006/relationships"/>

</file>

<file path=ppt/slides/_rels/slide311.xml.rels><?xml version="1.0" encoding="UTF-8" standalone="yes"?>
<Relationships xmlns="http://schemas.openxmlformats.org/package/2006/relationships"/>

</file>

<file path=ppt/slides/_rels/slide312.xml.rels><?xml version="1.0" encoding="UTF-8" standalone="yes"?>
<Relationships xmlns="http://schemas.openxmlformats.org/package/2006/relationships"/>

</file>

<file path=ppt/slides/_rels/slide313.xml.rels><?xml version="1.0" encoding="UTF-8" standalone="yes"?>
<Relationships xmlns="http://schemas.openxmlformats.org/package/2006/relationships"/>

</file>

<file path=ppt/slides/_rels/slide314.xml.rels><?xml version="1.0" encoding="UTF-8" standalone="yes"?>
<Relationships xmlns="http://schemas.openxmlformats.org/package/2006/relationships"/>

</file>

<file path=ppt/slides/_rels/slide315.xml.rels><?xml version="1.0" encoding="UTF-8" standalone="yes"?>
<Relationships xmlns="http://schemas.openxmlformats.org/package/2006/relationships"/>

</file>

<file path=ppt/slides/_rels/slide316.xml.rels><?xml version="1.0" encoding="UTF-8" standalone="yes"?>
<Relationships xmlns="http://schemas.openxmlformats.org/package/2006/relationships"/>

</file>

<file path=ppt/slides/_rels/slide317.xml.rels><?xml version="1.0" encoding="UTF-8" standalone="yes"?>
<Relationships xmlns="http://schemas.openxmlformats.org/package/2006/relationships"/>

</file>

<file path=ppt/slides/_rels/slide318.xml.rels><?xml version="1.0" encoding="UTF-8" standalone="yes"?>
<Relationships xmlns="http://schemas.openxmlformats.org/package/2006/relationships"/>

</file>

<file path=ppt/slides/_rels/slide319.xml.rels><?xml version="1.0" encoding="UTF-8" standalone="yes"?>
<Relationships xmlns="http://schemas.openxmlformats.org/package/2006/relationships"/>

</file>

<file path=ppt/slides/_rels/slide32.xml.rels><?xml version="1.0" encoding="UTF-8" standalone="yes"?>
<Relationships xmlns="http://schemas.openxmlformats.org/package/2006/relationships"/>

</file>

<file path=ppt/slides/_rels/slide320.xml.rels><?xml version="1.0" encoding="UTF-8" standalone="yes"?>
<Relationships xmlns="http://schemas.openxmlformats.org/package/2006/relationships"/>

</file>

<file path=ppt/slides/_rels/slide321.xml.rels><?xml version="1.0" encoding="UTF-8" standalone="yes"?>
<Relationships xmlns="http://schemas.openxmlformats.org/package/2006/relationships"/>

</file>

<file path=ppt/slides/_rels/slide322.xml.rels><?xml version="1.0" encoding="UTF-8" standalone="yes"?>
<Relationships xmlns="http://schemas.openxmlformats.org/package/2006/relationships"/>

</file>

<file path=ppt/slides/_rels/slide323.xml.rels><?xml version="1.0" encoding="UTF-8" standalone="yes"?>
<Relationships xmlns="http://schemas.openxmlformats.org/package/2006/relationships"/>

</file>

<file path=ppt/slides/_rels/slide324.xml.rels><?xml version="1.0" encoding="UTF-8" standalone="yes"?>
<Relationships xmlns="http://schemas.openxmlformats.org/package/2006/relationships"/>

</file>

<file path=ppt/slides/_rels/slide325.xml.rels><?xml version="1.0" encoding="UTF-8" standalone="yes"?>
<Relationships xmlns="http://schemas.openxmlformats.org/package/2006/relationships"/>

</file>

<file path=ppt/slides/_rels/slide326.xml.rels><?xml version="1.0" encoding="UTF-8" standalone="yes"?>
<Relationships xmlns="http://schemas.openxmlformats.org/package/2006/relationships"/>

</file>

<file path=ppt/slides/_rels/slide327.xml.rels><?xml version="1.0" encoding="UTF-8" standalone="yes"?>
<Relationships xmlns="http://schemas.openxmlformats.org/package/2006/relationships"/>

</file>

<file path=ppt/slides/_rels/slide328.xml.rels><?xml version="1.0" encoding="UTF-8" standalone="yes"?>
<Relationships xmlns="http://schemas.openxmlformats.org/package/2006/relationships"/>

</file>

<file path=ppt/slides/_rels/slide329.xml.rels><?xml version="1.0" encoding="UTF-8" standalone="yes"?>
<Relationships xmlns="http://schemas.openxmlformats.org/package/2006/relationships"/>

</file>

<file path=ppt/slides/_rels/slide33.xml.rels><?xml version="1.0" encoding="UTF-8" standalone="yes"?>
<Relationships xmlns="http://schemas.openxmlformats.org/package/2006/relationships"/>

</file>

<file path=ppt/slides/_rels/slide330.xml.rels><?xml version="1.0" encoding="UTF-8" standalone="yes"?>
<Relationships xmlns="http://schemas.openxmlformats.org/package/2006/relationships"/>

</file>

<file path=ppt/slides/_rels/slide331.xml.rels><?xml version="1.0" encoding="UTF-8" standalone="yes"?>
<Relationships xmlns="http://schemas.openxmlformats.org/package/2006/relationships"/>

</file>

<file path=ppt/slides/_rels/slide332.xml.rels><?xml version="1.0" encoding="UTF-8" standalone="yes"?>
<Relationships xmlns="http://schemas.openxmlformats.org/package/2006/relationships"/>

</file>

<file path=ppt/slides/_rels/slide333.xml.rels><?xml version="1.0" encoding="UTF-8" standalone="yes"?>
<Relationships xmlns="http://schemas.openxmlformats.org/package/2006/relationships"/>

</file>

<file path=ppt/slides/_rels/slide334.xml.rels><?xml version="1.0" encoding="UTF-8" standalone="yes"?>
<Relationships xmlns="http://schemas.openxmlformats.org/package/2006/relationships"/>

</file>

<file path=ppt/slides/_rels/slide335.xml.rels><?xml version="1.0" encoding="UTF-8" standalone="yes"?>
<Relationships xmlns="http://schemas.openxmlformats.org/package/2006/relationships"/>

</file>

<file path=ppt/slides/_rels/slide336.xml.rels><?xml version="1.0" encoding="UTF-8" standalone="yes"?>
<Relationships xmlns="http://schemas.openxmlformats.org/package/2006/relationships"/>

</file>

<file path=ppt/slides/_rels/slide337.xml.rels><?xml version="1.0" encoding="UTF-8" standalone="yes"?>
<Relationships xmlns="http://schemas.openxmlformats.org/package/2006/relationships"/>

</file>

<file path=ppt/slides/_rels/slide338.xml.rels><?xml version="1.0" encoding="UTF-8" standalone="yes"?>
<Relationships xmlns="http://schemas.openxmlformats.org/package/2006/relationships"/>

</file>

<file path=ppt/slides/_rels/slide339.xml.rels><?xml version="1.0" encoding="UTF-8" standalone="yes"?>
<Relationships xmlns="http://schemas.openxmlformats.org/package/2006/relationships"/>

</file>

<file path=ppt/slides/_rels/slide34.xml.rels><?xml version="1.0" encoding="UTF-8" standalone="yes"?>
<Relationships xmlns="http://schemas.openxmlformats.org/package/2006/relationships"/>

</file>

<file path=ppt/slides/_rels/slide340.xml.rels><?xml version="1.0" encoding="UTF-8" standalone="yes"?>
<Relationships xmlns="http://schemas.openxmlformats.org/package/2006/relationships"/>

</file>

<file path=ppt/slides/_rels/slide341.xml.rels><?xml version="1.0" encoding="UTF-8" standalone="yes"?>
<Relationships xmlns="http://schemas.openxmlformats.org/package/2006/relationships"/>

</file>

<file path=ppt/slides/_rels/slide342.xml.rels><?xml version="1.0" encoding="UTF-8" standalone="yes"?>
<Relationships xmlns="http://schemas.openxmlformats.org/package/2006/relationships"/>

</file>

<file path=ppt/slides/_rels/slide343.xml.rels><?xml version="1.0" encoding="UTF-8" standalone="yes"?>
<Relationships xmlns="http://schemas.openxmlformats.org/package/2006/relationships"/>

</file>

<file path=ppt/slides/_rels/slide344.xml.rels><?xml version="1.0" encoding="UTF-8" standalone="yes"?>
<Relationships xmlns="http://schemas.openxmlformats.org/package/2006/relationships"/>

</file>

<file path=ppt/slides/_rels/slide345.xml.rels><?xml version="1.0" encoding="UTF-8" standalone="yes"?>
<Relationships xmlns="http://schemas.openxmlformats.org/package/2006/relationships"/>

</file>

<file path=ppt/slides/_rels/slide346.xml.rels><?xml version="1.0" encoding="UTF-8" standalone="yes"?>
<Relationships xmlns="http://schemas.openxmlformats.org/package/2006/relationships"/>

</file>

<file path=ppt/slides/_rels/slide347.xml.rels><?xml version="1.0" encoding="UTF-8" standalone="yes"?>
<Relationships xmlns="http://schemas.openxmlformats.org/package/2006/relationships"/>

</file>

<file path=ppt/slides/_rels/slide348.xml.rels><?xml version="1.0" encoding="UTF-8" standalone="yes"?>
<Relationships xmlns="http://schemas.openxmlformats.org/package/2006/relationships"/>

</file>

<file path=ppt/slides/_rels/slide349.xml.rels><?xml version="1.0" encoding="UTF-8" standalone="yes"?>
<Relationships xmlns="http://schemas.openxmlformats.org/package/2006/relationships"/>

</file>

<file path=ppt/slides/_rels/slide35.xml.rels><?xml version="1.0" encoding="UTF-8" standalone="yes"?>
<Relationships xmlns="http://schemas.openxmlformats.org/package/2006/relationships"/>

</file>

<file path=ppt/slides/_rels/slide350.xml.rels><?xml version="1.0" encoding="UTF-8" standalone="yes"?>
<Relationships xmlns="http://schemas.openxmlformats.org/package/2006/relationships"/>

</file>

<file path=ppt/slides/_rels/slide351.xml.rels><?xml version="1.0" encoding="UTF-8" standalone="yes"?>
<Relationships xmlns="http://schemas.openxmlformats.org/package/2006/relationships"/>

</file>

<file path=ppt/slides/_rels/slide352.xml.rels><?xml version="1.0" encoding="UTF-8" standalone="yes"?>
<Relationships xmlns="http://schemas.openxmlformats.org/package/2006/relationships"/>

</file>

<file path=ppt/slides/_rels/slide353.xml.rels><?xml version="1.0" encoding="UTF-8" standalone="yes"?>
<Relationships xmlns="http://schemas.openxmlformats.org/package/2006/relationships"/>

</file>

<file path=ppt/slides/_rels/slide354.xml.rels><?xml version="1.0" encoding="UTF-8" standalone="yes"?>
<Relationships xmlns="http://schemas.openxmlformats.org/package/2006/relationships"/>

</file>

<file path=ppt/slides/_rels/slide355.xml.rels><?xml version="1.0" encoding="UTF-8" standalone="yes"?>
<Relationships xmlns="http://schemas.openxmlformats.org/package/2006/relationships"/>

</file>

<file path=ppt/slides/_rels/slide356.xml.rels><?xml version="1.0" encoding="UTF-8" standalone="yes"?>
<Relationships xmlns="http://schemas.openxmlformats.org/package/2006/relationships"/>

</file>

<file path=ppt/slides/_rels/slide357.xml.rels><?xml version="1.0" encoding="UTF-8" standalone="yes"?>
<Relationships xmlns="http://schemas.openxmlformats.org/package/2006/relationships"/>

</file>

<file path=ppt/slides/_rels/slide358.xml.rels><?xml version="1.0" encoding="UTF-8" standalone="yes"?>
<Relationships xmlns="http://schemas.openxmlformats.org/package/2006/relationships"/>

</file>

<file path=ppt/slides/_rels/slide359.xml.rels><?xml version="1.0" encoding="UTF-8" standalone="yes"?>
<Relationships xmlns="http://schemas.openxmlformats.org/package/2006/relationships"/>

</file>

<file path=ppt/slides/_rels/slide36.xml.rels><?xml version="1.0" encoding="UTF-8" standalone="yes"?>
<Relationships xmlns="http://schemas.openxmlformats.org/package/2006/relationships">
  <Relationship Id="rId1" Type="http://schemas.openxmlformats.org/officeDocument/2006/relationships/image" Target="../media/48915_ca_object_representations_media_1050_large4.jpg"/>
</Relationships>

</file>

<file path=ppt/slides/_rels/slide360.xml.rels><?xml version="1.0" encoding="UTF-8" standalone="yes"?>
<Relationships xmlns="http://schemas.openxmlformats.org/package/2006/relationships"/>

</file>

<file path=ppt/slides/_rels/slide361.xml.rels><?xml version="1.0" encoding="UTF-8" standalone="yes"?>
<Relationships xmlns="http://schemas.openxmlformats.org/package/2006/relationships"/>

</file>

<file path=ppt/slides/_rels/slide362.xml.rels><?xml version="1.0" encoding="UTF-8" standalone="yes"?>
<Relationships xmlns="http://schemas.openxmlformats.org/package/2006/relationships"/>

</file>

<file path=ppt/slides/_rels/slide363.xml.rels><?xml version="1.0" encoding="UTF-8" standalone="yes"?>
<Relationships xmlns="http://schemas.openxmlformats.org/package/2006/relationships"/>

</file>

<file path=ppt/slides/_rels/slide364.xml.rels><?xml version="1.0" encoding="UTF-8" standalone="yes"?>
<Relationships xmlns="http://schemas.openxmlformats.org/package/2006/relationships"/>

</file>

<file path=ppt/slides/_rels/slide365.xml.rels><?xml version="1.0" encoding="UTF-8" standalone="yes"?>
<Relationships xmlns="http://schemas.openxmlformats.org/package/2006/relationships"/>

</file>

<file path=ppt/slides/_rels/slide366.xml.rels><?xml version="1.0" encoding="UTF-8" standalone="yes"?>
<Relationships xmlns="http://schemas.openxmlformats.org/package/2006/relationships"/>

</file>

<file path=ppt/slides/_rels/slide367.xml.rels><?xml version="1.0" encoding="UTF-8" standalone="yes"?>
<Relationships xmlns="http://schemas.openxmlformats.org/package/2006/relationships"/>

</file>

<file path=ppt/slides/_rels/slide368.xml.rels><?xml version="1.0" encoding="UTF-8" standalone="yes"?>
<Relationships xmlns="http://schemas.openxmlformats.org/package/2006/relationships"/>

</file>

<file path=ppt/slides/_rels/slide369.xml.rels><?xml version="1.0" encoding="UTF-8" standalone="yes"?>
<Relationships xmlns="http://schemas.openxmlformats.org/package/2006/relationships"/>

</file>

<file path=ppt/slides/_rels/slide37.xml.rels><?xml version="1.0" encoding="UTF-8" standalone="yes"?>
<Relationships xmlns="http://schemas.openxmlformats.org/package/2006/relationships"/>

</file>

<file path=ppt/slides/_rels/slide370.xml.rels><?xml version="1.0" encoding="UTF-8" standalone="yes"?>
<Relationships xmlns="http://schemas.openxmlformats.org/package/2006/relationships"/>

</file>

<file path=ppt/slides/_rels/slide371.xml.rels><?xml version="1.0" encoding="UTF-8" standalone="yes"?>
<Relationships xmlns="http://schemas.openxmlformats.org/package/2006/relationships"/>

</file>

<file path=ppt/slides/_rels/slide372.xml.rels><?xml version="1.0" encoding="UTF-8" standalone="yes"?>
<Relationships xmlns="http://schemas.openxmlformats.org/package/2006/relationships"/>

</file>

<file path=ppt/slides/_rels/slide373.xml.rels><?xml version="1.0" encoding="UTF-8" standalone="yes"?>
<Relationships xmlns="http://schemas.openxmlformats.org/package/2006/relationships"/>

</file>

<file path=ppt/slides/_rels/slide374.xml.rels><?xml version="1.0" encoding="UTF-8" standalone="yes"?>
<Relationships xmlns="http://schemas.openxmlformats.org/package/2006/relationships"/>

</file>

<file path=ppt/slides/_rels/slide375.xml.rels><?xml version="1.0" encoding="UTF-8" standalone="yes"?>
<Relationships xmlns="http://schemas.openxmlformats.org/package/2006/relationships"/>

</file>

<file path=ppt/slides/_rels/slide376.xml.rels><?xml version="1.0" encoding="UTF-8" standalone="yes"?>
<Relationships xmlns="http://schemas.openxmlformats.org/package/2006/relationships"/>

</file>

<file path=ppt/slides/_rels/slide377.xml.rels><?xml version="1.0" encoding="UTF-8" standalone="yes"?>
<Relationships xmlns="http://schemas.openxmlformats.org/package/2006/relationships"/>

</file>

<file path=ppt/slides/_rels/slide378.xml.rels><?xml version="1.0" encoding="UTF-8" standalone="yes"?>
<Relationships xmlns="http://schemas.openxmlformats.org/package/2006/relationships"/>

</file>

<file path=ppt/slides/_rels/slide379.xml.rels><?xml version="1.0" encoding="UTF-8" standalone="yes"?>
<Relationships xmlns="http://schemas.openxmlformats.org/package/2006/relationships"/>

</file>

<file path=ppt/slides/_rels/slide38.xml.rels><?xml version="1.0" encoding="UTF-8" standalone="yes"?>
<Relationships xmlns="http://schemas.openxmlformats.org/package/2006/relationships"/>

</file>

<file path=ppt/slides/_rels/slide380.xml.rels><?xml version="1.0" encoding="UTF-8" standalone="yes"?>
<Relationships xmlns="http://schemas.openxmlformats.org/package/2006/relationships"/>

</file>

<file path=ppt/slides/_rels/slide381.xml.rels><?xml version="1.0" encoding="UTF-8" standalone="yes"?>
<Relationships xmlns="http://schemas.openxmlformats.org/package/2006/relationships"/>

</file>

<file path=ppt/slides/_rels/slide382.xml.rels><?xml version="1.0" encoding="UTF-8" standalone="yes"?>
<Relationships xmlns="http://schemas.openxmlformats.org/package/2006/relationships"/>

</file>

<file path=ppt/slides/_rels/slide383.xml.rels><?xml version="1.0" encoding="UTF-8" standalone="yes"?>
<Relationships xmlns="http://schemas.openxmlformats.org/package/2006/relationships"/>

</file>

<file path=ppt/slides/_rels/slide384.xml.rels><?xml version="1.0" encoding="UTF-8" standalone="yes"?>
<Relationships xmlns="http://schemas.openxmlformats.org/package/2006/relationships"/>

</file>

<file path=ppt/slides/_rels/slide385.xml.rels><?xml version="1.0" encoding="UTF-8" standalone="yes"?>
<Relationships xmlns="http://schemas.openxmlformats.org/package/2006/relationships"/>

</file>

<file path=ppt/slides/_rels/slide386.xml.rels><?xml version="1.0" encoding="UTF-8" standalone="yes"?>
<Relationships xmlns="http://schemas.openxmlformats.org/package/2006/relationships"/>

</file>

<file path=ppt/slides/_rels/slide387.xml.rels><?xml version="1.0" encoding="UTF-8" standalone="yes"?>
<Relationships xmlns="http://schemas.openxmlformats.org/package/2006/relationships"/>

</file>

<file path=ppt/slides/_rels/slide388.xml.rels><?xml version="1.0" encoding="UTF-8" standalone="yes"?>
<Relationships xmlns="http://schemas.openxmlformats.org/package/2006/relationships"/>

</file>

<file path=ppt/slides/_rels/slide389.xml.rels><?xml version="1.0" encoding="UTF-8" standalone="yes"?>
<Relationships xmlns="http://schemas.openxmlformats.org/package/2006/relationships"/>

</file>

<file path=ppt/slides/_rels/slide39.xml.rels><?xml version="1.0" encoding="UTF-8" standalone="yes"?>
<Relationships xmlns="http://schemas.openxmlformats.org/package/2006/relationships"/>

</file>

<file path=ppt/slides/_rels/slide390.xml.rels><?xml version="1.0" encoding="UTF-8" standalone="yes"?>
<Relationships xmlns="http://schemas.openxmlformats.org/package/2006/relationships"/>

</file>

<file path=ppt/slides/_rels/slide391.xml.rels><?xml version="1.0" encoding="UTF-8" standalone="yes"?>
<Relationships xmlns="http://schemas.openxmlformats.org/package/2006/relationships"/>

</file>

<file path=ppt/slides/_rels/slide392.xml.rels><?xml version="1.0" encoding="UTF-8" standalone="yes"?>
<Relationships xmlns="http://schemas.openxmlformats.org/package/2006/relationships"/>

</file>

<file path=ppt/slides/_rels/slide393.xml.rels><?xml version="1.0" encoding="UTF-8" standalone="yes"?>
<Relationships xmlns="http://schemas.openxmlformats.org/package/2006/relationships"/>

</file>

<file path=ppt/slides/_rels/slide394.xml.rels><?xml version="1.0" encoding="UTF-8" standalone="yes"?>
<Relationships xmlns="http://schemas.openxmlformats.org/package/2006/relationships"/>

</file>

<file path=ppt/slides/_rels/slide395.xml.rels><?xml version="1.0" encoding="UTF-8" standalone="yes"?>
<Relationships xmlns="http://schemas.openxmlformats.org/package/2006/relationships"/>

</file>

<file path=ppt/slides/_rels/slide396.xml.rels><?xml version="1.0" encoding="UTF-8" standalone="yes"?>
<Relationships xmlns="http://schemas.openxmlformats.org/package/2006/relationships"/>

</file>

<file path=ppt/slides/_rels/slide397.xml.rels><?xml version="1.0" encoding="UTF-8" standalone="yes"?>
<Relationships xmlns="http://schemas.openxmlformats.org/package/2006/relationships"/>

</file>

<file path=ppt/slides/_rels/slide398.xml.rels><?xml version="1.0" encoding="UTF-8" standalone="yes"?>
<Relationships xmlns="http://schemas.openxmlformats.org/package/2006/relationships"/>

</file>

<file path=ppt/slides/_rels/slide399.xml.rels><?xml version="1.0" encoding="UTF-8" standalone="yes"?>
<Relationships xmlns="http://schemas.openxmlformats.org/package/2006/relationships"/>

</file>

<file path=ppt/slides/_rels/slide4.xml.rels><?xml version="1.0" encoding="UTF-8" standalone="yes"?>
<Relationships xmlns="http://schemas.openxmlformats.org/package/2006/relationships"/>

</file>

<file path=ppt/slides/_rels/slide40.xml.rels><?xml version="1.0" encoding="UTF-8" standalone="yes"?>
<Relationships xmlns="http://schemas.openxmlformats.org/package/2006/relationships"/>

</file>

<file path=ppt/slides/_rels/slide400.xml.rels><?xml version="1.0" encoding="UTF-8" standalone="yes"?>
<Relationships xmlns="http://schemas.openxmlformats.org/package/2006/relationships"/>

</file>

<file path=ppt/slides/_rels/slide401.xml.rels><?xml version="1.0" encoding="UTF-8" standalone="yes"?>
<Relationships xmlns="http://schemas.openxmlformats.org/package/2006/relationships"/>

</file>

<file path=ppt/slides/_rels/slide402.xml.rels><?xml version="1.0" encoding="UTF-8" standalone="yes"?>
<Relationships xmlns="http://schemas.openxmlformats.org/package/2006/relationships"/>

</file>

<file path=ppt/slides/_rels/slide403.xml.rels><?xml version="1.0" encoding="UTF-8" standalone="yes"?>
<Relationships xmlns="http://schemas.openxmlformats.org/package/2006/relationships"/>

</file>

<file path=ppt/slides/_rels/slide404.xml.rels><?xml version="1.0" encoding="UTF-8" standalone="yes"?>
<Relationships xmlns="http://schemas.openxmlformats.org/package/2006/relationships"/>

</file>

<file path=ppt/slides/_rels/slide405.xml.rels><?xml version="1.0" encoding="UTF-8" standalone="yes"?>
<Relationships xmlns="http://schemas.openxmlformats.org/package/2006/relationships"/>

</file>

<file path=ppt/slides/_rels/slide406.xml.rels><?xml version="1.0" encoding="UTF-8" standalone="yes"?>
<Relationships xmlns="http://schemas.openxmlformats.org/package/2006/relationships"/>

</file>

<file path=ppt/slides/_rels/slide407.xml.rels><?xml version="1.0" encoding="UTF-8" standalone="yes"?>
<Relationships xmlns="http://schemas.openxmlformats.org/package/2006/relationships"/>

</file>

<file path=ppt/slides/_rels/slide408.xml.rels><?xml version="1.0" encoding="UTF-8" standalone="yes"?>
<Relationships xmlns="http://schemas.openxmlformats.org/package/2006/relationships"/>

</file>

<file path=ppt/slides/_rels/slide409.xml.rels><?xml version="1.0" encoding="UTF-8" standalone="yes"?>
<Relationships xmlns="http://schemas.openxmlformats.org/package/2006/relationships"/>

</file>

<file path=ppt/slides/_rels/slide41.xml.rels><?xml version="1.0" encoding="UTF-8" standalone="yes"?>
<Relationships xmlns="http://schemas.openxmlformats.org/package/2006/relationships"/>

</file>

<file path=ppt/slides/_rels/slide410.xml.rels><?xml version="1.0" encoding="UTF-8" standalone="yes"?>
<Relationships xmlns="http://schemas.openxmlformats.org/package/2006/relationships"/>

</file>

<file path=ppt/slides/_rels/slide411.xml.rels><?xml version="1.0" encoding="UTF-8" standalone="yes"?>
<Relationships xmlns="http://schemas.openxmlformats.org/package/2006/relationships"/>

</file>

<file path=ppt/slides/_rels/slide412.xml.rels><?xml version="1.0" encoding="UTF-8" standalone="yes"?>
<Relationships xmlns="http://schemas.openxmlformats.org/package/2006/relationships"/>

</file>

<file path=ppt/slides/_rels/slide413.xml.rels><?xml version="1.0" encoding="UTF-8" standalone="yes"?>
<Relationships xmlns="http://schemas.openxmlformats.org/package/2006/relationships"/>

</file>

<file path=ppt/slides/_rels/slide414.xml.rels><?xml version="1.0" encoding="UTF-8" standalone="yes"?>
<Relationships xmlns="http://schemas.openxmlformats.org/package/2006/relationships"/>

</file>

<file path=ppt/slides/_rels/slide415.xml.rels><?xml version="1.0" encoding="UTF-8" standalone="yes"?>
<Relationships xmlns="http://schemas.openxmlformats.org/package/2006/relationships"/>

</file>

<file path=ppt/slides/_rels/slide416.xml.rels><?xml version="1.0" encoding="UTF-8" standalone="yes"?>
<Relationships xmlns="http://schemas.openxmlformats.org/package/2006/relationships"/>

</file>

<file path=ppt/slides/_rels/slide417.xml.rels><?xml version="1.0" encoding="UTF-8" standalone="yes"?>
<Relationships xmlns="http://schemas.openxmlformats.org/package/2006/relationships"/>

</file>

<file path=ppt/slides/_rels/slide418.xml.rels><?xml version="1.0" encoding="UTF-8" standalone="yes"?>
<Relationships xmlns="http://schemas.openxmlformats.org/package/2006/relationships"/>

</file>

<file path=ppt/slides/_rels/slide419.xml.rels><?xml version="1.0" encoding="UTF-8" standalone="yes"?>
<Relationships xmlns="http://schemas.openxmlformats.org/package/2006/relationships"/>

</file>

<file path=ppt/slides/_rels/slide42.xml.rels><?xml version="1.0" encoding="UTF-8" standalone="yes"?>
<Relationships xmlns="http://schemas.openxmlformats.org/package/2006/relationships"/>

</file>

<file path=ppt/slides/_rels/slide420.xml.rels><?xml version="1.0" encoding="UTF-8" standalone="yes"?>
<Relationships xmlns="http://schemas.openxmlformats.org/package/2006/relationships"/>

</file>

<file path=ppt/slides/_rels/slide421.xml.rels><?xml version="1.0" encoding="UTF-8" standalone="yes"?>
<Relationships xmlns="http://schemas.openxmlformats.org/package/2006/relationships"/>

</file>

<file path=ppt/slides/_rels/slide422.xml.rels><?xml version="1.0" encoding="UTF-8" standalone="yes"?>
<Relationships xmlns="http://schemas.openxmlformats.org/package/2006/relationships"/>

</file>

<file path=ppt/slides/_rels/slide423.xml.rels><?xml version="1.0" encoding="UTF-8" standalone="yes"?>
<Relationships xmlns="http://schemas.openxmlformats.org/package/2006/relationships"/>

</file>

<file path=ppt/slides/_rels/slide424.xml.rels><?xml version="1.0" encoding="UTF-8" standalone="yes"?>
<Relationships xmlns="http://schemas.openxmlformats.org/package/2006/relationships"/>

</file>

<file path=ppt/slides/_rels/slide425.xml.rels><?xml version="1.0" encoding="UTF-8" standalone="yes"?>
<Relationships xmlns="http://schemas.openxmlformats.org/package/2006/relationships"/>

</file>

<file path=ppt/slides/_rels/slide426.xml.rels><?xml version="1.0" encoding="UTF-8" standalone="yes"?>
<Relationships xmlns="http://schemas.openxmlformats.org/package/2006/relationships"/>

</file>

<file path=ppt/slides/_rels/slide427.xml.rels><?xml version="1.0" encoding="UTF-8" standalone="yes"?>
<Relationships xmlns="http://schemas.openxmlformats.org/package/2006/relationships"/>

</file>

<file path=ppt/slides/_rels/slide428.xml.rels><?xml version="1.0" encoding="UTF-8" standalone="yes"?>
<Relationships xmlns="http://schemas.openxmlformats.org/package/2006/relationships"/>

</file>

<file path=ppt/slides/_rels/slide429.xml.rels><?xml version="1.0" encoding="UTF-8" standalone="yes"?>
<Relationships xmlns="http://schemas.openxmlformats.org/package/2006/relationships"/>

</file>

<file path=ppt/slides/_rels/slide43.xml.rels><?xml version="1.0" encoding="UTF-8" standalone="yes"?>
<Relationships xmlns="http://schemas.openxmlformats.org/package/2006/relationships"/>

</file>

<file path=ppt/slides/_rels/slide430.xml.rels><?xml version="1.0" encoding="UTF-8" standalone="yes"?>
<Relationships xmlns="http://schemas.openxmlformats.org/package/2006/relationships"/>

</file>

<file path=ppt/slides/_rels/slide431.xml.rels><?xml version="1.0" encoding="UTF-8" standalone="yes"?>
<Relationships xmlns="http://schemas.openxmlformats.org/package/2006/relationships"/>

</file>

<file path=ppt/slides/_rels/slide432.xml.rels><?xml version="1.0" encoding="UTF-8" standalone="yes"?>
<Relationships xmlns="http://schemas.openxmlformats.org/package/2006/relationships"/>

</file>

<file path=ppt/slides/_rels/slide433.xml.rels><?xml version="1.0" encoding="UTF-8" standalone="yes"?>
<Relationships xmlns="http://schemas.openxmlformats.org/package/2006/relationships"/>

</file>

<file path=ppt/slides/_rels/slide434.xml.rels><?xml version="1.0" encoding="UTF-8" standalone="yes"?>
<Relationships xmlns="http://schemas.openxmlformats.org/package/2006/relationships"/>

</file>

<file path=ppt/slides/_rels/slide435.xml.rels><?xml version="1.0" encoding="UTF-8" standalone="yes"?>
<Relationships xmlns="http://schemas.openxmlformats.org/package/2006/relationships"/>

</file>

<file path=ppt/slides/_rels/slide436.xml.rels><?xml version="1.0" encoding="UTF-8" standalone="yes"?>
<Relationships xmlns="http://schemas.openxmlformats.org/package/2006/relationships"/>

</file>

<file path=ppt/slides/_rels/slide437.xml.rels><?xml version="1.0" encoding="UTF-8" standalone="yes"?>
<Relationships xmlns="http://schemas.openxmlformats.org/package/2006/relationships"/>

</file>

<file path=ppt/slides/_rels/slide438.xml.rels><?xml version="1.0" encoding="UTF-8" standalone="yes"?>
<Relationships xmlns="http://schemas.openxmlformats.org/package/2006/relationships"/>

</file>

<file path=ppt/slides/_rels/slide439.xml.rels><?xml version="1.0" encoding="UTF-8" standalone="yes"?>
<Relationships xmlns="http://schemas.openxmlformats.org/package/2006/relationships"/>

</file>

<file path=ppt/slides/_rels/slide44.xml.rels><?xml version="1.0" encoding="UTF-8" standalone="yes"?>
<Relationships xmlns="http://schemas.openxmlformats.org/package/2006/relationships"/>

</file>

<file path=ppt/slides/_rels/slide440.xml.rels><?xml version="1.0" encoding="UTF-8" standalone="yes"?>
<Relationships xmlns="http://schemas.openxmlformats.org/package/2006/relationships"/>

</file>

<file path=ppt/slides/_rels/slide441.xml.rels><?xml version="1.0" encoding="UTF-8" standalone="yes"?>
<Relationships xmlns="http://schemas.openxmlformats.org/package/2006/relationships"/>

</file>

<file path=ppt/slides/_rels/slide442.xml.rels><?xml version="1.0" encoding="UTF-8" standalone="yes"?>
<Relationships xmlns="http://schemas.openxmlformats.org/package/2006/relationships"/>

</file>

<file path=ppt/slides/_rels/slide443.xml.rels><?xml version="1.0" encoding="UTF-8" standalone="yes"?>
<Relationships xmlns="http://schemas.openxmlformats.org/package/2006/relationships"/>

</file>

<file path=ppt/slides/_rels/slide444.xml.rels><?xml version="1.0" encoding="UTF-8" standalone="yes"?>
<Relationships xmlns="http://schemas.openxmlformats.org/package/2006/relationships"/>

</file>

<file path=ppt/slides/_rels/slide445.xml.rels><?xml version="1.0" encoding="UTF-8" standalone="yes"?>
<Relationships xmlns="http://schemas.openxmlformats.org/package/2006/relationships"/>

</file>

<file path=ppt/slides/_rels/slide446.xml.rels><?xml version="1.0" encoding="UTF-8" standalone="yes"?>
<Relationships xmlns="http://schemas.openxmlformats.org/package/2006/relationships"/>

</file>

<file path=ppt/slides/_rels/slide447.xml.rels><?xml version="1.0" encoding="UTF-8" standalone="yes"?>
<Relationships xmlns="http://schemas.openxmlformats.org/package/2006/relationships"/>

</file>

<file path=ppt/slides/_rels/slide448.xml.rels><?xml version="1.0" encoding="UTF-8" standalone="yes"?>
<Relationships xmlns="http://schemas.openxmlformats.org/package/2006/relationships"/>

</file>

<file path=ppt/slides/_rels/slide449.xml.rels><?xml version="1.0" encoding="UTF-8" standalone="yes"?>
<Relationships xmlns="http://schemas.openxmlformats.org/package/2006/relationships"/>

</file>

<file path=ppt/slides/_rels/slide45.xml.rels><?xml version="1.0" encoding="UTF-8" standalone="yes"?>
<Relationships xmlns="http://schemas.openxmlformats.org/package/2006/relationships"/>

</file>

<file path=ppt/slides/_rels/slide450.xml.rels><?xml version="1.0" encoding="UTF-8" standalone="yes"?>
<Relationships xmlns="http://schemas.openxmlformats.org/package/2006/relationships"/>

</file>

<file path=ppt/slides/_rels/slide451.xml.rels><?xml version="1.0" encoding="UTF-8" standalone="yes"?>
<Relationships xmlns="http://schemas.openxmlformats.org/package/2006/relationships"/>

</file>

<file path=ppt/slides/_rels/slide452.xml.rels><?xml version="1.0" encoding="UTF-8" standalone="yes"?>
<Relationships xmlns="http://schemas.openxmlformats.org/package/2006/relationships"/>

</file>

<file path=ppt/slides/_rels/slide453.xml.rels><?xml version="1.0" encoding="UTF-8" standalone="yes"?>
<Relationships xmlns="http://schemas.openxmlformats.org/package/2006/relationships"/>

</file>

<file path=ppt/slides/_rels/slide454.xml.rels><?xml version="1.0" encoding="UTF-8" standalone="yes"?>
<Relationships xmlns="http://schemas.openxmlformats.org/package/2006/relationships"/>

</file>

<file path=ppt/slides/_rels/slide455.xml.rels><?xml version="1.0" encoding="UTF-8" standalone="yes"?>
<Relationships xmlns="http://schemas.openxmlformats.org/package/2006/relationships"/>

</file>

<file path=ppt/slides/_rels/slide456.xml.rels><?xml version="1.0" encoding="UTF-8" standalone="yes"?>
<Relationships xmlns="http://schemas.openxmlformats.org/package/2006/relationships"/>

</file>

<file path=ppt/slides/_rels/slide457.xml.rels><?xml version="1.0" encoding="UTF-8" standalone="yes"?>
<Relationships xmlns="http://schemas.openxmlformats.org/package/2006/relationships"/>

</file>

<file path=ppt/slides/_rels/slide458.xml.rels><?xml version="1.0" encoding="UTF-8" standalone="yes"?>
<Relationships xmlns="http://schemas.openxmlformats.org/package/2006/relationships"/>

</file>

<file path=ppt/slides/_rels/slide459.xml.rels><?xml version="1.0" encoding="UTF-8" standalone="yes"?>
<Relationships xmlns="http://schemas.openxmlformats.org/package/2006/relationships"/>

</file>

<file path=ppt/slides/_rels/slide46.xml.rels><?xml version="1.0" encoding="UTF-8" standalone="yes"?>
<Relationships xmlns="http://schemas.openxmlformats.org/package/2006/relationships"/>

</file>

<file path=ppt/slides/_rels/slide460.xml.rels><?xml version="1.0" encoding="UTF-8" standalone="yes"?>
<Relationships xmlns="http://schemas.openxmlformats.org/package/2006/relationships"/>

</file>

<file path=ppt/slides/_rels/slide461.xml.rels><?xml version="1.0" encoding="UTF-8" standalone="yes"?>
<Relationships xmlns="http://schemas.openxmlformats.org/package/2006/relationships"/>

</file>

<file path=ppt/slides/_rels/slide462.xml.rels><?xml version="1.0" encoding="UTF-8" standalone="yes"?>
<Relationships xmlns="http://schemas.openxmlformats.org/package/2006/relationships"/>

</file>

<file path=ppt/slides/_rels/slide463.xml.rels><?xml version="1.0" encoding="UTF-8" standalone="yes"?>
<Relationships xmlns="http://schemas.openxmlformats.org/package/2006/relationships"/>

</file>

<file path=ppt/slides/_rels/slide464.xml.rels><?xml version="1.0" encoding="UTF-8" standalone="yes"?>
<Relationships xmlns="http://schemas.openxmlformats.org/package/2006/relationships"/>

</file>

<file path=ppt/slides/_rels/slide465.xml.rels><?xml version="1.0" encoding="UTF-8" standalone="yes"?>
<Relationships xmlns="http://schemas.openxmlformats.org/package/2006/relationships"/>

</file>

<file path=ppt/slides/_rels/slide466.xml.rels><?xml version="1.0" encoding="UTF-8" standalone="yes"?>
<Relationships xmlns="http://schemas.openxmlformats.org/package/2006/relationships"/>

</file>

<file path=ppt/slides/_rels/slide467.xml.rels><?xml version="1.0" encoding="UTF-8" standalone="yes"?>
<Relationships xmlns="http://schemas.openxmlformats.org/package/2006/relationships"/>

</file>

<file path=ppt/slides/_rels/slide468.xml.rels><?xml version="1.0" encoding="UTF-8" standalone="yes"?>
<Relationships xmlns="http://schemas.openxmlformats.org/package/2006/relationships"/>

</file>

<file path=ppt/slides/_rels/slide469.xml.rels><?xml version="1.0" encoding="UTF-8" standalone="yes"?>
<Relationships xmlns="http://schemas.openxmlformats.org/package/2006/relationships"/>

</file>

<file path=ppt/slides/_rels/slide47.xml.rels><?xml version="1.0" encoding="UTF-8" standalone="yes"?>
<Relationships xmlns="http://schemas.openxmlformats.org/package/2006/relationships"/>

</file>

<file path=ppt/slides/_rels/slide470.xml.rels><?xml version="1.0" encoding="UTF-8" standalone="yes"?>
<Relationships xmlns="http://schemas.openxmlformats.org/package/2006/relationships"/>

</file>

<file path=ppt/slides/_rels/slide471.xml.rels><?xml version="1.0" encoding="UTF-8" standalone="yes"?>
<Relationships xmlns="http://schemas.openxmlformats.org/package/2006/relationships"/>

</file>

<file path=ppt/slides/_rels/slide472.xml.rels><?xml version="1.0" encoding="UTF-8" standalone="yes"?>
<Relationships xmlns="http://schemas.openxmlformats.org/package/2006/relationships"/>

</file>

<file path=ppt/slides/_rels/slide473.xml.rels><?xml version="1.0" encoding="UTF-8" standalone="yes"?>
<Relationships xmlns="http://schemas.openxmlformats.org/package/2006/relationships"/>

</file>

<file path=ppt/slides/_rels/slide474.xml.rels><?xml version="1.0" encoding="UTF-8" standalone="yes"?>
<Relationships xmlns="http://schemas.openxmlformats.org/package/2006/relationships"/>

</file>

<file path=ppt/slides/_rels/slide475.xml.rels><?xml version="1.0" encoding="UTF-8" standalone="yes"?>
<Relationships xmlns="http://schemas.openxmlformats.org/package/2006/relationships"/>

</file>

<file path=ppt/slides/_rels/slide476.xml.rels><?xml version="1.0" encoding="UTF-8" standalone="yes"?>
<Relationships xmlns="http://schemas.openxmlformats.org/package/2006/relationships"/>

</file>

<file path=ppt/slides/_rels/slide477.xml.rels><?xml version="1.0" encoding="UTF-8" standalone="yes"?>
<Relationships xmlns="http://schemas.openxmlformats.org/package/2006/relationships"/>

</file>

<file path=ppt/slides/_rels/slide478.xml.rels><?xml version="1.0" encoding="UTF-8" standalone="yes"?>
<Relationships xmlns="http://schemas.openxmlformats.org/package/2006/relationships"/>

</file>

<file path=ppt/slides/_rels/slide479.xml.rels><?xml version="1.0" encoding="UTF-8" standalone="yes"?>
<Relationships xmlns="http://schemas.openxmlformats.org/package/2006/relationships"/>

</file>

<file path=ppt/slides/_rels/slide48.xml.rels><?xml version="1.0" encoding="UTF-8" standalone="yes"?>
<Relationships xmlns="http://schemas.openxmlformats.org/package/2006/relationships"/>

</file>

<file path=ppt/slides/_rels/slide480.xml.rels><?xml version="1.0" encoding="UTF-8" standalone="yes"?>
<Relationships xmlns="http://schemas.openxmlformats.org/package/2006/relationships"/>

</file>

<file path=ppt/slides/_rels/slide481.xml.rels><?xml version="1.0" encoding="UTF-8" standalone="yes"?>
<Relationships xmlns="http://schemas.openxmlformats.org/package/2006/relationships"/>

</file>

<file path=ppt/slides/_rels/slide482.xml.rels><?xml version="1.0" encoding="UTF-8" standalone="yes"?>
<Relationships xmlns="http://schemas.openxmlformats.org/package/2006/relationships"/>

</file>

<file path=ppt/slides/_rels/slide483.xml.rels><?xml version="1.0" encoding="UTF-8" standalone="yes"?>
<Relationships xmlns="http://schemas.openxmlformats.org/package/2006/relationships"/>

</file>

<file path=ppt/slides/_rels/slide484.xml.rels><?xml version="1.0" encoding="UTF-8" standalone="yes"?>
<Relationships xmlns="http://schemas.openxmlformats.org/package/2006/relationships"/>

</file>

<file path=ppt/slides/_rels/slide485.xml.rels><?xml version="1.0" encoding="UTF-8" standalone="yes"?>
<Relationships xmlns="http://schemas.openxmlformats.org/package/2006/relationships"/>

</file>

<file path=ppt/slides/_rels/slide486.xml.rels><?xml version="1.0" encoding="UTF-8" standalone="yes"?>
<Relationships xmlns="http://schemas.openxmlformats.org/package/2006/relationships"/>

</file>

<file path=ppt/slides/_rels/slide487.xml.rels><?xml version="1.0" encoding="UTF-8" standalone="yes"?>
<Relationships xmlns="http://schemas.openxmlformats.org/package/2006/relationships"/>

</file>

<file path=ppt/slides/_rels/slide488.xml.rels><?xml version="1.0" encoding="UTF-8" standalone="yes"?>
<Relationships xmlns="http://schemas.openxmlformats.org/package/2006/relationships"/>

</file>

<file path=ppt/slides/_rels/slide489.xml.rels><?xml version="1.0" encoding="UTF-8" standalone="yes"?>
<Relationships xmlns="http://schemas.openxmlformats.org/package/2006/relationships"/>

</file>

<file path=ppt/slides/_rels/slide49.xml.rels><?xml version="1.0" encoding="UTF-8" standalone="yes"?>
<Relationships xmlns="http://schemas.openxmlformats.org/package/2006/relationships"/>

</file>

<file path=ppt/slides/_rels/slide490.xml.rels><?xml version="1.0" encoding="UTF-8" standalone="yes"?>
<Relationships xmlns="http://schemas.openxmlformats.org/package/2006/relationships"/>

</file>

<file path=ppt/slides/_rels/slide491.xml.rels><?xml version="1.0" encoding="UTF-8" standalone="yes"?>
<Relationships xmlns="http://schemas.openxmlformats.org/package/2006/relationships"/>

</file>

<file path=ppt/slides/_rels/slide492.xml.rels><?xml version="1.0" encoding="UTF-8" standalone="yes"?>
<Relationships xmlns="http://schemas.openxmlformats.org/package/2006/relationships"/>

</file>

<file path=ppt/slides/_rels/slide493.xml.rels><?xml version="1.0" encoding="UTF-8" standalone="yes"?>
<Relationships xmlns="http://schemas.openxmlformats.org/package/2006/relationships"/>

</file>

<file path=ppt/slides/_rels/slide494.xml.rels><?xml version="1.0" encoding="UTF-8" standalone="yes"?>
<Relationships xmlns="http://schemas.openxmlformats.org/package/2006/relationships"/>

</file>

<file path=ppt/slides/_rels/slide495.xml.rels><?xml version="1.0" encoding="UTF-8" standalone="yes"?>
<Relationships xmlns="http://schemas.openxmlformats.org/package/2006/relationships"/>

</file>

<file path=ppt/slides/_rels/slide496.xml.rels><?xml version="1.0" encoding="UTF-8" standalone="yes"?>
<Relationships xmlns="http://schemas.openxmlformats.org/package/2006/relationships"/>

</file>

<file path=ppt/slides/_rels/slide497.xml.rels><?xml version="1.0" encoding="UTF-8" standalone="yes"?>
<Relationships xmlns="http://schemas.openxmlformats.org/package/2006/relationships"/>

</file>

<file path=ppt/slides/_rels/slide498.xml.rels><?xml version="1.0" encoding="UTF-8" standalone="yes"?>
<Relationships xmlns="http://schemas.openxmlformats.org/package/2006/relationships"/>

</file>

<file path=ppt/slides/_rels/slide499.xml.rels><?xml version="1.0" encoding="UTF-8" standalone="yes"?>
<Relationships xmlns="http://schemas.openxmlformats.org/package/2006/relationships"/>

</file>

<file path=ppt/slides/_rels/slide5.xml.rels><?xml version="1.0" encoding="UTF-8" standalone="yes"?>
<Relationships xmlns="http://schemas.openxmlformats.org/package/2006/relationships"/>

</file>

<file path=ppt/slides/_rels/slide50.xml.rels><?xml version="1.0" encoding="UTF-8" standalone="yes"?>
<Relationships xmlns="http://schemas.openxmlformats.org/package/2006/relationships"/>

</file>

<file path=ppt/slides/_rels/slide500.xml.rels><?xml version="1.0" encoding="UTF-8" standalone="yes"?>
<Relationships xmlns="http://schemas.openxmlformats.org/package/2006/relationships"/>

</file>

<file path=ppt/slides/_rels/slide501.xml.rels><?xml version="1.0" encoding="UTF-8" standalone="yes"?>
<Relationships xmlns="http://schemas.openxmlformats.org/package/2006/relationships"/>

</file>

<file path=ppt/slides/_rels/slide502.xml.rels><?xml version="1.0" encoding="UTF-8" standalone="yes"?>
<Relationships xmlns="http://schemas.openxmlformats.org/package/2006/relationships"/>

</file>

<file path=ppt/slides/_rels/slide503.xml.rels><?xml version="1.0" encoding="UTF-8" standalone="yes"?>
<Relationships xmlns="http://schemas.openxmlformats.org/package/2006/relationships"/>

</file>

<file path=ppt/slides/_rels/slide504.xml.rels><?xml version="1.0" encoding="UTF-8" standalone="yes"?>
<Relationships xmlns="http://schemas.openxmlformats.org/package/2006/relationships"/>

</file>

<file path=ppt/slides/_rels/slide505.xml.rels><?xml version="1.0" encoding="UTF-8" standalone="yes"?>
<Relationships xmlns="http://schemas.openxmlformats.org/package/2006/relationships"/>

</file>

<file path=ppt/slides/_rels/slide506.xml.rels><?xml version="1.0" encoding="UTF-8" standalone="yes"?>
<Relationships xmlns="http://schemas.openxmlformats.org/package/2006/relationships"/>

</file>

<file path=ppt/slides/_rels/slide507.xml.rels><?xml version="1.0" encoding="UTF-8" standalone="yes"?>
<Relationships xmlns="http://schemas.openxmlformats.org/package/2006/relationships"/>

</file>

<file path=ppt/slides/_rels/slide508.xml.rels><?xml version="1.0" encoding="UTF-8" standalone="yes"?>
<Relationships xmlns="http://schemas.openxmlformats.org/package/2006/relationships"/>

</file>

<file path=ppt/slides/_rels/slide509.xml.rels><?xml version="1.0" encoding="UTF-8" standalone="yes"?>
<Relationships xmlns="http://schemas.openxmlformats.org/package/2006/relationships"/>

</file>

<file path=ppt/slides/_rels/slide51.xml.rels><?xml version="1.0" encoding="UTF-8" standalone="yes"?>
<Relationships xmlns="http://schemas.openxmlformats.org/package/2006/relationships"/>

</file>

<file path=ppt/slides/_rels/slide510.xml.rels><?xml version="1.0" encoding="UTF-8" standalone="yes"?>
<Relationships xmlns="http://schemas.openxmlformats.org/package/2006/relationships"/>

</file>

<file path=ppt/slides/_rels/slide511.xml.rels><?xml version="1.0" encoding="UTF-8" standalone="yes"?>
<Relationships xmlns="http://schemas.openxmlformats.org/package/2006/relationships"/>

</file>

<file path=ppt/slides/_rels/slide512.xml.rels><?xml version="1.0" encoding="UTF-8" standalone="yes"?>
<Relationships xmlns="http://schemas.openxmlformats.org/package/2006/relationships"/>

</file>

<file path=ppt/slides/_rels/slide513.xml.rels><?xml version="1.0" encoding="UTF-8" standalone="yes"?>
<Relationships xmlns="http://schemas.openxmlformats.org/package/2006/relationships"/>

</file>

<file path=ppt/slides/_rels/slide514.xml.rels><?xml version="1.0" encoding="UTF-8" standalone="yes"?>
<Relationships xmlns="http://schemas.openxmlformats.org/package/2006/relationships"/>

</file>

<file path=ppt/slides/_rels/slide515.xml.rels><?xml version="1.0" encoding="UTF-8" standalone="yes"?>
<Relationships xmlns="http://schemas.openxmlformats.org/package/2006/relationships"/>

</file>

<file path=ppt/slides/_rels/slide516.xml.rels><?xml version="1.0" encoding="UTF-8" standalone="yes"?>
<Relationships xmlns="http://schemas.openxmlformats.org/package/2006/relationships"/>

</file>

<file path=ppt/slides/_rels/slide517.xml.rels><?xml version="1.0" encoding="UTF-8" standalone="yes"?>
<Relationships xmlns="http://schemas.openxmlformats.org/package/2006/relationships"/>

</file>

<file path=ppt/slides/_rels/slide518.xml.rels><?xml version="1.0" encoding="UTF-8" standalone="yes"?>
<Relationships xmlns="http://schemas.openxmlformats.org/package/2006/relationships"/>

</file>

<file path=ppt/slides/_rels/slide519.xml.rels><?xml version="1.0" encoding="UTF-8" standalone="yes"?>
<Relationships xmlns="http://schemas.openxmlformats.org/package/2006/relationships"/>

</file>

<file path=ppt/slides/_rels/slide52.xml.rels><?xml version="1.0" encoding="UTF-8" standalone="yes"?>
<Relationships xmlns="http://schemas.openxmlformats.org/package/2006/relationships"/>

</file>

<file path=ppt/slides/_rels/slide520.xml.rels><?xml version="1.0" encoding="UTF-8" standalone="yes"?>
<Relationships xmlns="http://schemas.openxmlformats.org/package/2006/relationships"/>

</file>

<file path=ppt/slides/_rels/slide521.xml.rels><?xml version="1.0" encoding="UTF-8" standalone="yes"?>
<Relationships xmlns="http://schemas.openxmlformats.org/package/2006/relationships"/>

</file>

<file path=ppt/slides/_rels/slide522.xml.rels><?xml version="1.0" encoding="UTF-8" standalone="yes"?>
<Relationships xmlns="http://schemas.openxmlformats.org/package/2006/relationships"/>

</file>

<file path=ppt/slides/_rels/slide523.xml.rels><?xml version="1.0" encoding="UTF-8" standalone="yes"?>
<Relationships xmlns="http://schemas.openxmlformats.org/package/2006/relationships"/>

</file>

<file path=ppt/slides/_rels/slide524.xml.rels><?xml version="1.0" encoding="UTF-8" standalone="yes"?>
<Relationships xmlns="http://schemas.openxmlformats.org/package/2006/relationships"/>

</file>

<file path=ppt/slides/_rels/slide525.xml.rels><?xml version="1.0" encoding="UTF-8" standalone="yes"?>
<Relationships xmlns="http://schemas.openxmlformats.org/package/2006/relationships"/>

</file>

<file path=ppt/slides/_rels/slide526.xml.rels><?xml version="1.0" encoding="UTF-8" standalone="yes"?>
<Relationships xmlns="http://schemas.openxmlformats.org/package/2006/relationships"/>

</file>

<file path=ppt/slides/_rels/slide527.xml.rels><?xml version="1.0" encoding="UTF-8" standalone="yes"?>
<Relationships xmlns="http://schemas.openxmlformats.org/package/2006/relationships"/>

</file>

<file path=ppt/slides/_rels/slide528.xml.rels><?xml version="1.0" encoding="UTF-8" standalone="yes"?>
<Relationships xmlns="http://schemas.openxmlformats.org/package/2006/relationships"/>

</file>

<file path=ppt/slides/_rels/slide529.xml.rels><?xml version="1.0" encoding="UTF-8" standalone="yes"?>
<Relationships xmlns="http://schemas.openxmlformats.org/package/2006/relationships"/>

</file>

<file path=ppt/slides/_rels/slide53.xml.rels><?xml version="1.0" encoding="UTF-8" standalone="yes"?>
<Relationships xmlns="http://schemas.openxmlformats.org/package/2006/relationships"/>

</file>

<file path=ppt/slides/_rels/slide530.xml.rels><?xml version="1.0" encoding="UTF-8" standalone="yes"?>
<Relationships xmlns="http://schemas.openxmlformats.org/package/2006/relationships"/>

</file>

<file path=ppt/slides/_rels/slide531.xml.rels><?xml version="1.0" encoding="UTF-8" standalone="yes"?>
<Relationships xmlns="http://schemas.openxmlformats.org/package/2006/relationships"/>

</file>

<file path=ppt/slides/_rels/slide532.xml.rels><?xml version="1.0" encoding="UTF-8" standalone="yes"?>
<Relationships xmlns="http://schemas.openxmlformats.org/package/2006/relationships"/>

</file>

<file path=ppt/slides/_rels/slide533.xml.rels><?xml version="1.0" encoding="UTF-8" standalone="yes"?>
<Relationships xmlns="http://schemas.openxmlformats.org/package/2006/relationships"/>

</file>

<file path=ppt/slides/_rels/slide534.xml.rels><?xml version="1.0" encoding="UTF-8" standalone="yes"?>
<Relationships xmlns="http://schemas.openxmlformats.org/package/2006/relationships"/>

</file>

<file path=ppt/slides/_rels/slide535.xml.rels><?xml version="1.0" encoding="UTF-8" standalone="yes"?>
<Relationships xmlns="http://schemas.openxmlformats.org/package/2006/relationships"/>

</file>

<file path=ppt/slides/_rels/slide536.xml.rels><?xml version="1.0" encoding="UTF-8" standalone="yes"?>
<Relationships xmlns="http://schemas.openxmlformats.org/package/2006/relationships"/>

</file>

<file path=ppt/slides/_rels/slide537.xml.rels><?xml version="1.0" encoding="UTF-8" standalone="yes"?>
<Relationships xmlns="http://schemas.openxmlformats.org/package/2006/relationships"/>

</file>

<file path=ppt/slides/_rels/slide538.xml.rels><?xml version="1.0" encoding="UTF-8" standalone="yes"?>
<Relationships xmlns="http://schemas.openxmlformats.org/package/2006/relationships"/>

</file>

<file path=ppt/slides/_rels/slide539.xml.rels><?xml version="1.0" encoding="UTF-8" standalone="yes"?>
<Relationships xmlns="http://schemas.openxmlformats.org/package/2006/relationships"/>

</file>

<file path=ppt/slides/_rels/slide54.xml.rels><?xml version="1.0" encoding="UTF-8" standalone="yes"?>
<Relationships xmlns="http://schemas.openxmlformats.org/package/2006/relationships"/>

</file>

<file path=ppt/slides/_rels/slide540.xml.rels><?xml version="1.0" encoding="UTF-8" standalone="yes"?>
<Relationships xmlns="http://schemas.openxmlformats.org/package/2006/relationships"/>

</file>

<file path=ppt/slides/_rels/slide541.xml.rels><?xml version="1.0" encoding="UTF-8" standalone="yes"?>
<Relationships xmlns="http://schemas.openxmlformats.org/package/2006/relationships"/>

</file>

<file path=ppt/slides/_rels/slide542.xml.rels><?xml version="1.0" encoding="UTF-8" standalone="yes"?>
<Relationships xmlns="http://schemas.openxmlformats.org/package/2006/relationships"/>

</file>

<file path=ppt/slides/_rels/slide543.xml.rels><?xml version="1.0" encoding="UTF-8" standalone="yes"?>
<Relationships xmlns="http://schemas.openxmlformats.org/package/2006/relationships"/>

</file>

<file path=ppt/slides/_rels/slide544.xml.rels><?xml version="1.0" encoding="UTF-8" standalone="yes"?>
<Relationships xmlns="http://schemas.openxmlformats.org/package/2006/relationships"/>

</file>

<file path=ppt/slides/_rels/slide545.xml.rels><?xml version="1.0" encoding="UTF-8" standalone="yes"?>
<Relationships xmlns="http://schemas.openxmlformats.org/package/2006/relationships"/>

</file>

<file path=ppt/slides/_rels/slide546.xml.rels><?xml version="1.0" encoding="UTF-8" standalone="yes"?>
<Relationships xmlns="http://schemas.openxmlformats.org/package/2006/relationships"/>

</file>

<file path=ppt/slides/_rels/slide547.xml.rels><?xml version="1.0" encoding="UTF-8" standalone="yes"?>
<Relationships xmlns="http://schemas.openxmlformats.org/package/2006/relationships"/>

</file>

<file path=ppt/slides/_rels/slide548.xml.rels><?xml version="1.0" encoding="UTF-8" standalone="yes"?>
<Relationships xmlns="http://schemas.openxmlformats.org/package/2006/relationships"/>

</file>

<file path=ppt/slides/_rels/slide549.xml.rels><?xml version="1.0" encoding="UTF-8" standalone="yes"?>
<Relationships xmlns="http://schemas.openxmlformats.org/package/2006/relationships"/>

</file>

<file path=ppt/slides/_rels/slide55.xml.rels><?xml version="1.0" encoding="UTF-8" standalone="yes"?>
<Relationships xmlns="http://schemas.openxmlformats.org/package/2006/relationships"/>

</file>

<file path=ppt/slides/_rels/slide550.xml.rels><?xml version="1.0" encoding="UTF-8" standalone="yes"?>
<Relationships xmlns="http://schemas.openxmlformats.org/package/2006/relationships"/>

</file>

<file path=ppt/slides/_rels/slide551.xml.rels><?xml version="1.0" encoding="UTF-8" standalone="yes"?>
<Relationships xmlns="http://schemas.openxmlformats.org/package/2006/relationships"/>

</file>

<file path=ppt/slides/_rels/slide552.xml.rels><?xml version="1.0" encoding="UTF-8" standalone="yes"?>
<Relationships xmlns="http://schemas.openxmlformats.org/package/2006/relationships"/>

</file>

<file path=ppt/slides/_rels/slide553.xml.rels><?xml version="1.0" encoding="UTF-8" standalone="yes"?>
<Relationships xmlns="http://schemas.openxmlformats.org/package/2006/relationships"/>

</file>

<file path=ppt/slides/_rels/slide554.xml.rels><?xml version="1.0" encoding="UTF-8" standalone="yes"?>
<Relationships xmlns="http://schemas.openxmlformats.org/package/2006/relationships"/>

</file>

<file path=ppt/slides/_rels/slide555.xml.rels><?xml version="1.0" encoding="UTF-8" standalone="yes"?>
<Relationships xmlns="http://schemas.openxmlformats.org/package/2006/relationships"/>

</file>

<file path=ppt/slides/_rels/slide556.xml.rels><?xml version="1.0" encoding="UTF-8" standalone="yes"?>
<Relationships xmlns="http://schemas.openxmlformats.org/package/2006/relationships"/>

</file>

<file path=ppt/slides/_rels/slide557.xml.rels><?xml version="1.0" encoding="UTF-8" standalone="yes"?>
<Relationships xmlns="http://schemas.openxmlformats.org/package/2006/relationships"/>

</file>

<file path=ppt/slides/_rels/slide558.xml.rels><?xml version="1.0" encoding="UTF-8" standalone="yes"?>
<Relationships xmlns="http://schemas.openxmlformats.org/package/2006/relationships"/>

</file>

<file path=ppt/slides/_rels/slide559.xml.rels><?xml version="1.0" encoding="UTF-8" standalone="yes"?>
<Relationships xmlns="http://schemas.openxmlformats.org/package/2006/relationships"/>

</file>

<file path=ppt/slides/_rels/slide56.xml.rels><?xml version="1.0" encoding="UTF-8" standalone="yes"?>
<Relationships xmlns="http://schemas.openxmlformats.org/package/2006/relationships"/>

</file>

<file path=ppt/slides/_rels/slide560.xml.rels><?xml version="1.0" encoding="UTF-8" standalone="yes"?>
<Relationships xmlns="http://schemas.openxmlformats.org/package/2006/relationships"/>

</file>

<file path=ppt/slides/_rels/slide561.xml.rels><?xml version="1.0" encoding="UTF-8" standalone="yes"?>
<Relationships xmlns="http://schemas.openxmlformats.org/package/2006/relationships"/>

</file>

<file path=ppt/slides/_rels/slide562.xml.rels><?xml version="1.0" encoding="UTF-8" standalone="yes"?>
<Relationships xmlns="http://schemas.openxmlformats.org/package/2006/relationships"/>

</file>

<file path=ppt/slides/_rels/slide563.xml.rels><?xml version="1.0" encoding="UTF-8" standalone="yes"?>
<Relationships xmlns="http://schemas.openxmlformats.org/package/2006/relationships"/>

</file>

<file path=ppt/slides/_rels/slide564.xml.rels><?xml version="1.0" encoding="UTF-8" standalone="yes"?>
<Relationships xmlns="http://schemas.openxmlformats.org/package/2006/relationships"/>

</file>

<file path=ppt/slides/_rels/slide565.xml.rels><?xml version="1.0" encoding="UTF-8" standalone="yes"?>
<Relationships xmlns="http://schemas.openxmlformats.org/package/2006/relationships"/>

</file>

<file path=ppt/slides/_rels/slide566.xml.rels><?xml version="1.0" encoding="UTF-8" standalone="yes"?>
<Relationships xmlns="http://schemas.openxmlformats.org/package/2006/relationships"/>

</file>

<file path=ppt/slides/_rels/slide567.xml.rels><?xml version="1.0" encoding="UTF-8" standalone="yes"?>
<Relationships xmlns="http://schemas.openxmlformats.org/package/2006/relationships"/>

</file>

<file path=ppt/slides/_rels/slide568.xml.rels><?xml version="1.0" encoding="UTF-8" standalone="yes"?>
<Relationships xmlns="http://schemas.openxmlformats.org/package/2006/relationships"/>

</file>

<file path=ppt/slides/_rels/slide569.xml.rels><?xml version="1.0" encoding="UTF-8" standalone="yes"?>
<Relationships xmlns="http://schemas.openxmlformats.org/package/2006/relationships"/>

</file>

<file path=ppt/slides/_rels/slide57.xml.rels><?xml version="1.0" encoding="UTF-8" standalone="yes"?>
<Relationships xmlns="http://schemas.openxmlformats.org/package/2006/relationships"/>

</file>

<file path=ppt/slides/_rels/slide570.xml.rels><?xml version="1.0" encoding="UTF-8" standalone="yes"?>
<Relationships xmlns="http://schemas.openxmlformats.org/package/2006/relationships"/>

</file>

<file path=ppt/slides/_rels/slide571.xml.rels><?xml version="1.0" encoding="UTF-8" standalone="yes"?>
<Relationships xmlns="http://schemas.openxmlformats.org/package/2006/relationships">
  <Relationship Id="rId1" Type="http://schemas.openxmlformats.org/officeDocument/2006/relationships/image" Target="../media/74178_ca_object_representations_media_632_large5.jpg"/>
</Relationships>

</file>

<file path=ppt/slides/_rels/slide572.xml.rels><?xml version="1.0" encoding="UTF-8" standalone="yes"?>
<Relationships xmlns="http://schemas.openxmlformats.org/package/2006/relationships">
  <Relationship Id="rId1" Type="http://schemas.openxmlformats.org/officeDocument/2006/relationships/image" Target="../media/55244_ca_object_representations_media_638_large6.jpg"/>
</Relationships>

</file>

<file path=ppt/slides/_rels/slide573.xml.rels><?xml version="1.0" encoding="UTF-8" standalone="yes"?>
<Relationships xmlns="http://schemas.openxmlformats.org/package/2006/relationships">
  <Relationship Id="rId1" Type="http://schemas.openxmlformats.org/officeDocument/2006/relationships/image" Target="../media/16494_ca_object_representations_media_660_large7.jpg"/>
</Relationships>

</file>

<file path=ppt/slides/_rels/slide574.xml.rels><?xml version="1.0" encoding="UTF-8" standalone="yes"?>
<Relationships xmlns="http://schemas.openxmlformats.org/package/2006/relationships">
  <Relationship Id="rId1" Type="http://schemas.openxmlformats.org/officeDocument/2006/relationships/image" Target="../media/95099_ca_object_representations_media_734_large8.jpg"/>
</Relationships>

</file>

<file path=ppt/slides/_rels/slide575.xml.rels><?xml version="1.0" encoding="UTF-8" standalone="yes"?>
<Relationships xmlns="http://schemas.openxmlformats.org/package/2006/relationships">
  <Relationship Id="rId1" Type="http://schemas.openxmlformats.org/officeDocument/2006/relationships/image" Target="../media/9624_ca_object_representations_media_1042_large9.jpg"/>
</Relationships>

</file>

<file path=ppt/slides/_rels/slide576.xml.rels><?xml version="1.0" encoding="UTF-8" standalone="yes"?>
<Relationships xmlns="http://schemas.openxmlformats.org/package/2006/relationships">
  <Relationship Id="rId1" Type="http://schemas.openxmlformats.org/officeDocument/2006/relationships/image" Target="../media/50069_ca_object_representations_media_1454_large10.jpg"/>
</Relationships>

</file>

<file path=ppt/slides/_rels/slide577.xml.rels><?xml version="1.0" encoding="UTF-8" standalone="yes"?>
<Relationships xmlns="http://schemas.openxmlformats.org/package/2006/relationships">
  <Relationship Id="rId1" Type="http://schemas.openxmlformats.org/officeDocument/2006/relationships/image" Target="../media/4855_ca_object_representations_media_1049_large11.jpg"/>
</Relationships>

</file>

<file path=ppt/slides/_rels/slide58.xml.rels><?xml version="1.0" encoding="UTF-8" standalone="yes"?>
<Relationships xmlns="http://schemas.openxmlformats.org/package/2006/relationships"/>

</file>

<file path=ppt/slides/_rels/slide59.xml.rels><?xml version="1.0" encoding="UTF-8" standalone="yes"?>
<Relationships xmlns="http://schemas.openxmlformats.org/package/2006/relationships"/>

</file>

<file path=ppt/slides/_rels/slide6.xml.rels><?xml version="1.0" encoding="UTF-8" standalone="yes"?>
<Relationships xmlns="http://schemas.openxmlformats.org/package/2006/relationships"/>

</file>

<file path=ppt/slides/_rels/slide60.xml.rels><?xml version="1.0" encoding="UTF-8" standalone="yes"?>
<Relationships xmlns="http://schemas.openxmlformats.org/package/2006/relationships"/>

</file>

<file path=ppt/slides/_rels/slide61.xml.rels><?xml version="1.0" encoding="UTF-8" standalone="yes"?>
<Relationships xmlns="http://schemas.openxmlformats.org/package/2006/relationships"/>

</file>

<file path=ppt/slides/_rels/slide62.xml.rels><?xml version="1.0" encoding="UTF-8" standalone="yes"?>
<Relationships xmlns="http://schemas.openxmlformats.org/package/2006/relationships"/>

</file>

<file path=ppt/slides/_rels/slide63.xml.rels><?xml version="1.0" encoding="UTF-8" standalone="yes"?>
<Relationships xmlns="http://schemas.openxmlformats.org/package/2006/relationships"/>

</file>

<file path=ppt/slides/_rels/slide64.xml.rels><?xml version="1.0" encoding="UTF-8" standalone="yes"?>
<Relationships xmlns="http://schemas.openxmlformats.org/package/2006/relationships"/>

</file>

<file path=ppt/slides/_rels/slide65.xml.rels><?xml version="1.0" encoding="UTF-8" standalone="yes"?>
<Relationships xmlns="http://schemas.openxmlformats.org/package/2006/relationships"/>

</file>

<file path=ppt/slides/_rels/slide66.xml.rels><?xml version="1.0" encoding="UTF-8" standalone="yes"?>
<Relationships xmlns="http://schemas.openxmlformats.org/package/2006/relationships"/>

</file>

<file path=ppt/slides/_rels/slide67.xml.rels><?xml version="1.0" encoding="UTF-8" standalone="yes"?>
<Relationships xmlns="http://schemas.openxmlformats.org/package/2006/relationships"/>

</file>

<file path=ppt/slides/_rels/slide68.xml.rels><?xml version="1.0" encoding="UTF-8" standalone="yes"?>
<Relationships xmlns="http://schemas.openxmlformats.org/package/2006/relationships"/>

</file>

<file path=ppt/slides/_rels/slide69.xml.rels><?xml version="1.0" encoding="UTF-8" standalone="yes"?>
<Relationships xmlns="http://schemas.openxmlformats.org/package/2006/relationships"/>

</file>

<file path=ppt/slides/_rels/slide7.xml.rels><?xml version="1.0" encoding="UTF-8" standalone="yes"?>
<Relationships xmlns="http://schemas.openxmlformats.org/package/2006/relationships"/>

</file>

<file path=ppt/slides/_rels/slide70.xml.rels><?xml version="1.0" encoding="UTF-8" standalone="yes"?>
<Relationships xmlns="http://schemas.openxmlformats.org/package/2006/relationships"/>

</file>

<file path=ppt/slides/_rels/slide71.xml.rels><?xml version="1.0" encoding="UTF-8" standalone="yes"?>
<Relationships xmlns="http://schemas.openxmlformats.org/package/2006/relationships"/>

</file>

<file path=ppt/slides/_rels/slide72.xml.rels><?xml version="1.0" encoding="UTF-8" standalone="yes"?>
<Relationships xmlns="http://schemas.openxmlformats.org/package/2006/relationships"/>

</file>

<file path=ppt/slides/_rels/slide73.xml.rels><?xml version="1.0" encoding="UTF-8" standalone="yes"?>
<Relationships xmlns="http://schemas.openxmlformats.org/package/2006/relationships"/>

</file>

<file path=ppt/slides/_rels/slide74.xml.rels><?xml version="1.0" encoding="UTF-8" standalone="yes"?>
<Relationships xmlns="http://schemas.openxmlformats.org/package/2006/relationships"/>

</file>

<file path=ppt/slides/_rels/slide75.xml.rels><?xml version="1.0" encoding="UTF-8" standalone="yes"?>
<Relationships xmlns="http://schemas.openxmlformats.org/package/2006/relationships"/>

</file>

<file path=ppt/slides/_rels/slide76.xml.rels><?xml version="1.0" encoding="UTF-8" standalone="yes"?>
<Relationships xmlns="http://schemas.openxmlformats.org/package/2006/relationships"/>

</file>

<file path=ppt/slides/_rels/slide77.xml.rels><?xml version="1.0" encoding="UTF-8" standalone="yes"?>
<Relationships xmlns="http://schemas.openxmlformats.org/package/2006/relationships"/>

</file>

<file path=ppt/slides/_rels/slide78.xml.rels><?xml version="1.0" encoding="UTF-8" standalone="yes"?>
<Relationships xmlns="http://schemas.openxmlformats.org/package/2006/relationships"/>

</file>

<file path=ppt/slides/_rels/slide79.xml.rels><?xml version="1.0" encoding="UTF-8" standalone="yes"?>
<Relationships xmlns="http://schemas.openxmlformats.org/package/2006/relationships"/>

</file>

<file path=ppt/slides/_rels/slide8.xml.rels><?xml version="1.0" encoding="UTF-8" standalone="yes"?>
<Relationships xmlns="http://schemas.openxmlformats.org/package/2006/relationships"/>

</file>

<file path=ppt/slides/_rels/slide80.xml.rels><?xml version="1.0" encoding="UTF-8" standalone="yes"?>
<Relationships xmlns="http://schemas.openxmlformats.org/package/2006/relationships"/>

</file>

<file path=ppt/slides/_rels/slide81.xml.rels><?xml version="1.0" encoding="UTF-8" standalone="yes"?>
<Relationships xmlns="http://schemas.openxmlformats.org/package/2006/relationships"/>

</file>

<file path=ppt/slides/_rels/slide82.xml.rels><?xml version="1.0" encoding="UTF-8" standalone="yes"?>
<Relationships xmlns="http://schemas.openxmlformats.org/package/2006/relationships"/>

</file>

<file path=ppt/slides/_rels/slide83.xml.rels><?xml version="1.0" encoding="UTF-8" standalone="yes"?>
<Relationships xmlns="http://schemas.openxmlformats.org/package/2006/relationships"/>

</file>

<file path=ppt/slides/_rels/slide84.xml.rels><?xml version="1.0" encoding="UTF-8" standalone="yes"?>
<Relationships xmlns="http://schemas.openxmlformats.org/package/2006/relationships"/>

</file>

<file path=ppt/slides/_rels/slide85.xml.rels><?xml version="1.0" encoding="UTF-8" standalone="yes"?>
<Relationships xmlns="http://schemas.openxmlformats.org/package/2006/relationships"/>

</file>

<file path=ppt/slides/_rels/slide86.xml.rels><?xml version="1.0" encoding="UTF-8" standalone="yes"?>
<Relationships xmlns="http://schemas.openxmlformats.org/package/2006/relationships"/>

</file>

<file path=ppt/slides/_rels/slide87.xml.rels><?xml version="1.0" encoding="UTF-8" standalone="yes"?>
<Relationships xmlns="http://schemas.openxmlformats.org/package/2006/relationships"/>

</file>

<file path=ppt/slides/_rels/slide88.xml.rels><?xml version="1.0" encoding="UTF-8" standalone="yes"?>
<Relationships xmlns="http://schemas.openxmlformats.org/package/2006/relationships"/>

</file>

<file path=ppt/slides/_rels/slide89.xml.rels><?xml version="1.0" encoding="UTF-8" standalone="yes"?>
<Relationships xmlns="http://schemas.openxmlformats.org/package/2006/relationships"/>

</file>

<file path=ppt/slides/_rels/slide9.xml.rels><?xml version="1.0" encoding="UTF-8" standalone="yes"?>
<Relationships xmlns="http://schemas.openxmlformats.org/package/2006/relationships"/>

</file>

<file path=ppt/slides/_rels/slide90.xml.rels><?xml version="1.0" encoding="UTF-8" standalone="yes"?>
<Relationships xmlns="http://schemas.openxmlformats.org/package/2006/relationships"/>

</file>

<file path=ppt/slides/_rels/slide91.xml.rels><?xml version="1.0" encoding="UTF-8" standalone="yes"?>
<Relationships xmlns="http://schemas.openxmlformats.org/package/2006/relationships"/>

</file>

<file path=ppt/slides/_rels/slide92.xml.rels><?xml version="1.0" encoding="UTF-8" standalone="yes"?>
<Relationships xmlns="http://schemas.openxmlformats.org/package/2006/relationships"/>

</file>

<file path=ppt/slides/_rels/slide93.xml.rels><?xml version="1.0" encoding="UTF-8" standalone="yes"?>
<Relationships xmlns="http://schemas.openxmlformats.org/package/2006/relationships"/>

</file>

<file path=ppt/slides/_rels/slide94.xml.rels><?xml version="1.0" encoding="UTF-8" standalone="yes"?>
<Relationships xmlns="http://schemas.openxmlformats.org/package/2006/relationships"/>

</file>

<file path=ppt/slides/_rels/slide95.xml.rels><?xml version="1.0" encoding="UTF-8" standalone="yes"?>
<Relationships xmlns="http://schemas.openxmlformats.org/package/2006/relationships"/>

</file>

<file path=ppt/slides/_rels/slide96.xml.rels><?xml version="1.0" encoding="UTF-8" standalone="yes"?>
<Relationships xmlns="http://schemas.openxmlformats.org/package/2006/relationships"/>

</file>

<file path=ppt/slides/_rels/slide97.xml.rels><?xml version="1.0" encoding="UTF-8" standalone="yes"?>
<Relationships xmlns="http://schemas.openxmlformats.org/package/2006/relationships"/>

</file>

<file path=ppt/slides/_rels/slide98.xml.rels><?xml version="1.0" encoding="UTF-8" standalone="yes"?>
<Relationships xmlns="http://schemas.openxmlformats.org/package/2006/relationships"/>

</file>

<file path=ppt/slides/_rels/slide99.xml.rels><?xml version="1.0" encoding="UTF-8" standalone="yes"?>
<Relationships xmlns="http://schemas.openxmlformats.org/package/2006/relationships"/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er mai 92 : Philippe Busquin ()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rimo Levi ou la tragédie d'un optimiste : biographie (25939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18 2009 at 11:05:42]]>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grève des femmes de la FN en 1966 (39653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3 2010 at 10:09:35]]>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front du Nord : des Belges dans la guerre d'Algérie (1954-1962) (39653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3 2010 at 10:09:09]]>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Belgique entre dans la Guerre froide et l'Europe (1947-1953) (39655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3 2010 at 10:09:57]]>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féminisme est dans la rue (Belgique 1970-1975) (39656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3 2010 at 10:09:17]]>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main la social-démocratie (39993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23 2010 at 1:09:19]]>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2002 : odyssée de l'Europe (3999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23 2010 at 2:09]]>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budget de l'Etat dans la Belgique fédérale : points d'intersection avec les budgets des communautés et des régions (40000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23 2010 at 2:09:06]]>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Il faut faire l'Europe : trente ans de la vie et des combats de Paul-Henri Spaak (40003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23 2010 at 3:09:49]]>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gauche survivra-t-elle aux socialistes ? (40004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23 2010 at 4:09:53]]>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Fonds Robert Carabin (40442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15 2010 at 11:10:50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.E.R. (25943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18 2009 at 11:05:51]]>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Charte de Quaregnon 1894-1994 : étude pédagogique (40577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22 2010 at 11:10:06]]>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onds Marcel Lantin (40795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8 2010 at 10:11:33]]>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ndré Cools : rebelle d'Etat (40999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9 2010 at 9:11:46]]>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Politique mensonge (41000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9 2010 at 10:11:48]]>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état de l'Europe (41006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9 2010 at 11:11:14]]>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uillaume Lekeu : correspondance : introduction chronologique et catalogue des oeuvres (41007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9 2010 at 12:11:47]]>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Un siècle de solidarité : 1898-1998 :  histoire du syndicat socialiste (41381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6 2010 at 11:11:13]]>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nservation et réaffectation du patrimoine civil public en wallonie (41387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6 2010 at 12:11:16]]>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Wallonie 1789-1958 : réalités nouvelles. Nouvelles architectures (41391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6 2010 at 2:11:54]]>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s libertés retrouvées : la mémoire (41391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6 2010 at 2:11:59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médiamorphose d'Alain Van Der Biest : lectures d'une narration journalistique (2596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19 2009 at 10:05:09]]>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Fonds Paul Bolland (41526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2 2010 at 3:12:20]]>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Collection périodiques (4491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10 2011 at 11:01:49]]>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conflits communautaires en Belgique (50939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0 2011 at 1:02:03]]>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egards croisés sur l'éducation permanente : 1921 & 1976 (5119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4 2011 at 9:02:26]]>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ducation permanente & citoyenneté (51620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5 2011 at 2:02:57]]>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Fonds (et collections) d'archives d'institutions (52600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8 2011 at 11:02:36]]></a:t>
            </a: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gauche survivra-t-elle aux socialistes ? (53736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24 2011 at 3:02:05]]></a:t>
            </a: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ichel Foucault : la clarté de la mort (5374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24 2011 at 3:02:17]]></a:t>
            </a: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llection Dossiers biographiques (5381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25 2011 at 10:02:16]]></a:t>
            </a: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Qui a tué André Cools ? : esquisse des moeurs politiques en Belgique (5432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1 2011 at 9:03:31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Italiens de Wallonie (25979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19 2009 at 1:05:27]]></a:t>
            </a: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littérature prolétarienne : en Belgique francophone depuis 1900 (6760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10 2011 at 11:05:33]]></a:t>
            </a: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ourmies et les Premier mai (6760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10 2011 at 11:05:18]]></a:t>
            </a: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conflits verts : la détérioration de l'environnement, source de tensions majeures (72270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20 2011 at 11:05:05]]></a:t>
            </a: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nfrontations (72323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20 2011 at 1:05:11]]></a:t>
            </a: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ntinuons le débat ! (7717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7 2011 at 11:06:03]]></a:t>
            </a: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grelle : les années de collaboration (7736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20 2011 at 9:06:57]]></a:t>
            </a: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ltraitance envers les personnes âgées au sein de la famille (78436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22 2011 at 12:06:56]]></a:t>
            </a: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finances publiques de la nouvelle Belgique fédérale (7983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27 2011 at 12:06:04]]></a:t>
            </a: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socialistes et le pouvoir : gouverner pour réformer (7991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27 2011 at 2:06:06]]></a:t>
            </a: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Europe syndicale : entre désir et réalité : essai sur le syndicalisme et la construction européenne à l'aube du XXIe siècle (7998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27 2011 at 4:06:28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ssociation belge des banques : rapport annuel 1990 (25993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19 2009 at 4:05:40]]></a:t>
            </a: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livre noir du communisme : crimes, terreur et répression (8005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28 2011 at 10:06:22]]></a:t>
            </a: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rassemblement des progressistes : 1944-1976 (8006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28 2011 at 10:06:49]]></a:t>
            </a: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marseillaise : ou le devenir d'un chant révolutionnaire en Wallonie (8008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28 2011 at 11:06]]></a:t>
            </a: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libération (8014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28 2011 at 12:06:58]]></a:t>
            </a: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897-1997 : cent ans d'histoire de la Maison du Peuple de Beyne-Heusay (8046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29 2011 at 10:06:38]]></a:t>
            </a: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grand chantier : réflexions d'écologistes (8063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29 2011 at 3:06:16]]></a:t>
            </a: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décentralisation : outil de citoyenneté ? : actes du colloque du 21 novembre 1996 (8166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6 2011 at 9:07:34]]></a:t>
            </a: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unité d'un homme : entretiens avec Dominique Wolton (8322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14 2011 at 12:07:43]]></a:t>
            </a: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colo : les verts en politique (8356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18 2011 at 9:07:38]]></a:t>
            </a: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peur du rouge (8359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18 2011 at 10:07:16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ade-mecum : statistique du secteur bancaire 1989 (25996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20 2009 at 8:05:38]]></a:t>
            </a:r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gauche face aux mutations en Europe (8360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18 2011 at 11:07:55]]></a:t>
            </a: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nouveau dictionnaire des Belges (8933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16 2011 at 9:08:26]]></a:t>
            </a: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cas Martens (89962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18 2011 at 8:08:04]]></a:t>
            </a: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désarroi démocratique : l'extrême droite en Belgique (89996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18 2011 at 10:08:50]]></a:t>
            </a: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ieux comprendre le Traité de Maastricht (90011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18 2011 at 10:08:50]]></a:t>
            </a: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identité wallonne : aperçu historique (9018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19 2011 at 9:08:06]]></a:t>
            </a:r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identité wallonne : essai sur l'affirmation politique de la Wallonie (XIX - XXèmes siècles) (90192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19 2011 at 9:08:56]]></a:t>
            </a:r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es Destrée, l'antisémitisme et la Belgique : lettre ouverte à tous ceux qui colportent des mythes éculés sur les wallons et leur histoire (90199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19 2011 at 9:08:17]]></a:t>
            </a: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elgique : la force de la désunion (9197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26 2011 at 10:08:31]]></a:t>
            </a:r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roblème d'histoire des religions : pluralisme religieux et laïcités dans l'Union européenne (9199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26 2011 at 10:08:44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système bancaire belge (25996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20 2009 at 8:05:36]]></a:t>
            </a:r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ous au chômage ? : pour en découdre avec l'exclusion sociale (95414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1 2011 at 10:09:08]]></a:t>
            </a: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istoire politique de la sécurité sociale en Belgique (9590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2 2011 at 11:09:24]]></a:t>
            </a:r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débat interdit : monnaie, Europe, pauvreté (96794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7 2011 at 9:09:32]]></a:t>
            </a:r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ièces et règles du jeu politique (9854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14 2011 at 10:09:15]]></a:t>
            </a:r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état du monde : édition 1995 : annuaire économique et géopolitique mondial (9999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20 2011 at 10:09:22]]></a:t>
            </a:r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Algérie (10016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20 2011 at 11:09:33]]></a:t>
            </a:r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örsta maj 100 °ar : Stockholm (10073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21 2011 at 11:09:44]]></a:t>
            </a:r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expositions universelles à Paris (100942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21 2011 at 2:09:07]]></a:t>
            </a:r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faces cachées de la monarchie belge (10127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22 2011 at 11:09:42]]></a:t>
            </a:r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décennie Mitterrand. 1 : les ruptures (1981-1984) (102004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26 2011 at 10:09:20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 nom de la démocratie (26021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20 2009 at 4:05:08]]></a:t>
            </a:r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décennie Mitterrand. 2 : les épreuves (1984-1988) (102016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26 2011 at 10:09:46]]></a:t>
            </a:r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tes de documentation : le régime du capital autorisé, des actions sans droit de vote et de la responsabilité des administrateurs dans la perspective d'une modification du droit des sociétés (10291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6 2011 at 10:10:31]]></a:t>
            </a:r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apport général sur la pauvreté (10296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6 2011 at 11:10:45]]></a:t>
            </a:r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citoyen déclassé : monarchie belge et société (103264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7 2011 at 10:10:26]]></a:t>
            </a:r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ission terre : au secours de la planète : "Action 21" pour les jeunes (103392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7 2011 at 2:10:02]]></a:t>
            </a:r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deux morts de la Wallonie sidérurgique (10450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12 2011 at 4:10:45]]></a:t>
            </a:r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uviens-toi ! : brève histoire de l'Union soviétique (10698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19 2011 at 3:10:11]]></a:t>
            </a:r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 gauche ! Mélanges à l'occasion du 30e anniversaire du Mouvement des Jeunes socialistes (107137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20 2011 at 12:10:53]]></a:t>
            </a:r>
          </a:p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objets fragiles (10740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21 2011 at 2:10:57]]></a:t>
            </a:r>
          </a:p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lés pour l'Islam : du religieux au politique, des origines aux enjeux d'aujourd'hui (10748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24 2011 at 9:10:44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tour de Germinal d'Emile Zola : un auteur, une oeuvre, un film : étude pédagogique (26022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20 2009 at 4:05:16]]></a:t>
            </a:r>
          </a:p>
        </p:txBody>
      </p:sp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uvrez les yeux ! [: le Vlaams Blok déshabillé] (10848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25 2011 at 2:10:36]]></a:t>
            </a:r>
          </a:p>
        </p:txBody>
      </p:sp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uvrez les yeux (11043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27 2011 at 3:10:10]]></a:t>
            </a:r>
          </a:p>
        </p:txBody>
      </p:sp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apitalisme, socialisme, écologie : désorientations, orientations (11220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7 2011 at 9:11:46]]></a:t>
            </a:r>
          </a:p>
        </p:txBody>
      </p:sp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u rouge au tricolore : les communistes belges de 1939 à 1944 : un aspect de l'histoire de la Résistance en Belgique (11244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7 2011 at 12:11:01]]></a:t>
            </a:r>
          </a:p>
        </p:txBody>
      </p:sp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oot et violence : politique, stades et hooligans : Heysel 85 (11263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7 2011 at 4:11:04]]></a:t>
            </a:r>
          </a:p>
        </p:txBody>
      </p:sp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i 68 : c'était au temps où Bruxelles contestait (11264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7 2011 at 4:11:46]]></a:t>
            </a:r>
          </a:p>
        </p:txBody>
      </p:sp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grand chantier : réflexions d'écologistes (11273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8 2011 at 12:11:42]]></a:t>
            </a:r>
          </a:p>
        </p:txBody>
      </p:sp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inventeurs de la vie quotidienne (11294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8 2011 at 3:11:12]]></a:t>
            </a:r>
          </a:p>
        </p:txBody>
      </p:sp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lum (11339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9 2011 at 10:11:34]]></a:t>
            </a:r>
          </a:p>
        </p:txBody>
      </p:sp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long remords du pouvoir : le Parti socialiste français (1905-1992) (11453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0 2011 at 3:11:59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 l'avant-guerre : l'extrême droite en belgique francophone (26040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25 2009 at 9:05:14]]></a:t>
            </a:r>
          </a:p>
        </p:txBody>
      </p:sp>
    </p:spTree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émoires 1912-1940 aux avant-postes (116650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8 2011 at 10:11:09]]></a:t>
            </a:r>
          </a:p>
        </p:txBody>
      </p:sp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enseignement de l'an 2 ou cinquantes questions sur l'enseignement communautarisé (116652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8 2011 at 10:11:58]]></a:t>
            </a:r>
          </a:p>
        </p:txBody>
      </p:sp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42 [Quarante-deux] à l'éducation, 30 décrets, 200 arrêtés (116652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8 2011 at 10:11:14]]></a:t>
            </a:r>
          </a:p>
        </p:txBody>
      </p:sp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Wallons d'ici et d'ailleurs : la société wallone depuis la libération (116665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8 2011 at 12:11:37]]></a:t>
            </a:r>
          </a:p>
        </p:txBody>
      </p:sp>
    </p:spTree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istoire des nations belges (116953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4 2011 at 10:11:56]]></a:t>
            </a:r>
          </a:p>
        </p:txBody>
      </p:sp>
    </p:spTree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nthropologie de la communication : de la théorie au terrain (117009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4 2011 at 11:11:11]]></a:t>
            </a:r>
          </a:p>
        </p:txBody>
      </p:sp>
    </p:spTree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lections et gouvernements : éléments de l'histoire de la Belgique (117009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4 2011 at 11:11:52]]></a:t>
            </a:r>
          </a:p>
        </p:txBody>
      </p:sp>
    </p:spTree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omiciliés à bord (117029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4 2011 at 1:11:02]]></a:t>
            </a:r>
          </a:p>
        </p:txBody>
      </p:sp>
    </p:spTree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aroles d'argent : les riches en Belgique : enquête et témoignages (11705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4 2011 at 2:11:10]]></a:t>
            </a:r>
          </a:p>
        </p:txBody>
      </p:sp>
    </p:spTree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carnets d'un bouc émissaire (117074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4 2011 at 2:11:38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19240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00 ans du 1er mai en province de Liège ()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avenir de l'Etat providence : table ronde du président = The future of the welfare state : the president's round table (26041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25 2009 at 9:05:57]]></a:t>
            </a:r>
          </a:p>
        </p:txBody>
      </p:sp>
    </p:spTree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voilà qui arrivent ! : l'extrême droite et l'Europe (12225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4 2011 at 4:12:46]]></a:t>
            </a:r>
          </a:p>
        </p:txBody>
      </p:sp>
    </p:spTree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polices en Belgique : histoire socio-politique du système policier de 1794 à nos jours (12257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5 2011 at 1:12:33]]></a:t>
            </a:r>
          </a:p>
        </p:txBody>
      </p:sp>
    </p:spTree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Qui a tué André Cools? : esquisse des moeurs politiques en Belgique (12261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5 2011 at 2:12:05]]></a:t>
            </a:r>
          </a:p>
        </p:txBody>
      </p:sp>
    </p:spTree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chômage en Belgique de 1929 à 1940, son histoire, son actualité (12265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5 2011 at 3:12:51]]></a:t>
            </a:r>
          </a:p>
        </p:txBody>
      </p:sp>
    </p:spTree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sécurité sociale : les origines du système belge : le présent face à son passé (122656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5 2011 at 3:12:51]]></a:t>
            </a:r>
          </a:p>
        </p:txBody>
      </p:sp>
    </p:spTree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roit de vote et d'éligibilité pour les immigrés : et quelques autres problèmes les et nous concernant (12467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23 2011 at 11:12:27]]></a:t>
            </a:r>
          </a:p>
        </p:txBody>
      </p:sp>
    </p:spTree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exposition de l'eau : Liège - 1939 (12483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2 2012 at 9:01:11]]></a:t>
            </a:r>
          </a:p>
        </p:txBody>
      </p:sp>
    </p:spTree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partis verts en Europe occidentale (12524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3 2012 at 11:01:18]]></a:t>
            </a:r>
          </a:p>
        </p:txBody>
      </p:sp>
    </p:spTree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 Mobutu à Mobutu : trente ans de relations Belgique-Zaïre (126336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5 2012 at 3:01:05]]></a:t>
            </a:r>
          </a:p>
        </p:txBody>
      </p:sp>
    </p:spTree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ouvoir économique dans la Belgique fédérale : ancrage et délocalisations (126384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5 2012 at 4:01:40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Fonds Fédération liégeoise du POB/PSB/PS (26516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6 2009 at 4:06:10]]></a:t>
            </a:r>
          </a:p>
        </p:txBody>
      </p:sp>
    </p:spTree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hronique de la Wallonie 1994 (126484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6 2012 at 10:01:37]]></a:t>
            </a:r>
          </a:p>
        </p:txBody>
      </p:sp>
    </p:spTree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hronique de la Wallonie 1995 (126488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6 2012 at 10:01:30]]></a:t>
            </a:r>
          </a:p>
        </p:txBody>
      </p:sp>
    </p:spTree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hronique de la Wallonie 1996 (12650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6 2012 at 11:01:27]]></a:t>
            </a:r>
          </a:p>
        </p:txBody>
      </p:sp>
    </p:spTree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hronique de la Wallonie 1997 (126508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6 2012 at 11:01:33]]></a:t>
            </a:r>
          </a:p>
        </p:txBody>
      </p:sp>
    </p:spTree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Socialisme et vie politique (12746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9 2012 at 3:01:38]]></a:t>
            </a:r>
          </a:p>
        </p:txBody>
      </p:sp>
    </p:spTree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hilisophie des droits de l'homme (127578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10 2012 at 9:01:06]]></a:t>
            </a:r>
          </a:p>
        </p:txBody>
      </p:sp>
    </p:spTree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tueries du Brabant : enquête parlementaire sur la manière dont la lutte contre le banditisme et le terrorisme est organisée (12877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12 2012 at 11:01:59]]></a:t>
            </a:r>
          </a:p>
        </p:txBody>
      </p:sp>
    </p:spTree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istoire de la laïcité en Belgique (12905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13 2012 at 9:01:04]]></a:t>
            </a:r>
          </a:p>
        </p:txBody>
      </p:sp>
    </p:spTree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istoriographie et politique en Belgique (12907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13 2012 at 9:01:50]]></a:t>
            </a:r>
          </a:p>
        </p:txBody>
      </p:sp>
    </p:spTree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ivre et survivre : témoignage sur la condition poluplaire au pays de Liège XII-XXe siècles (12924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13 2012 at 11:01:59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onds "Fonds de solidarité Truffaut-Delbrouck" (26521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7 2009 at 9:06:29]]></a:t>
            </a:r>
          </a:p>
        </p:txBody>
      </p:sp>
    </p:spTree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Belgique : des tribus gauloises à l'Etat fédéral (129278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13 2012 at 12:01:24]]></a:t>
            </a:r>
          </a:p>
        </p:txBody>
      </p:sp>
    </p:spTree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Ecole sacrifiée : la démocratisation de l'enseignement à l'épreuve de la crise du capitalisme (130318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17 2012 at 4:01:18]]></a:t>
            </a:r>
          </a:p>
        </p:txBody>
      </p:sp>
    </p:spTree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Correspondance « Le Monde du travail » concernant la libre pensée (130346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18 2012 at 9:01:26]]></a:t>
            </a:r>
          </a:p>
        </p:txBody>
      </p:sp>
    </p:spTree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Comité d'aide aux ex-prisonniers soviétiques (130349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18 2012 at 9:01:43]]></a:t>
            </a:r>
          </a:p>
        </p:txBody>
      </p:sp>
    </p:spTree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Fonds de solidarité Truffaut-Delbrouck (130349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18 2012 at 9:01:34]]></a:t>
            </a:r>
          </a:p>
        </p:txBody>
      </p:sp>
    </p:spTree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istoire de Liège (13048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18 2012 at 12:01]]></a:t>
            </a:r>
          </a:p>
        </p:txBody>
      </p:sp>
    </p:spTree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ations et nationalisme depuis 1780 : programme, mythe, réalité (13053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18 2012 at 2:01:55]]></a:t>
            </a:r>
          </a:p>
        </p:txBody>
      </p:sp>
    </p:spTree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philosophes et le pouvoir (13148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23 2012 at 10:01:54]]></a:t>
            </a:r>
          </a:p>
        </p:txBody>
      </p:sp>
    </p:spTree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mmes, si vous saviez... (132686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25 2012 at 2:01:35]]></a:t>
            </a:r>
          </a:p>
        </p:txBody>
      </p:sp>
    </p:spTree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tunnels de Jumet : les meutres d'enfants et le malaise belge (133415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31 2012 at 11:01:03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Collection André Cools (26524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7 2009 at 10:06:56]]></a:t>
            </a:r>
          </a:p>
        </p:txBody>
      </p:sp>
    </p:spTree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jeunes et leur avenir : message au Roi (133470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31 2012 at 3:01:13]]></a:t>
            </a:r>
          </a:p>
        </p:txBody>
      </p:sp>
    </p:spTree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rançois Perin : homme d'Etats sans Etat (133696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2 2012 at 10:02:02]]></a:t>
            </a:r>
          </a:p>
        </p:txBody>
      </p:sp>
    </p:spTree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homme et la machine : des premiers outils aux technologies de demain (133698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2 2012 at 10:02:51]]></a:t>
            </a:r>
          </a:p>
        </p:txBody>
      </p:sp>
    </p:spTree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cahiers d'un commissaire : les coulisses de la commission Dutroux (133747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2 2012 at 12:02:45]]></a:t>
            </a:r>
          </a:p>
        </p:txBody>
      </p:sp>
    </p:spTree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rançois Bovesse : pour la défense intégrale de la Wallonie (143513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7 2012 at 10:02:29]]></a:t>
            </a:r>
          </a:p>
        </p:txBody>
      </p:sp>
    </p:spTree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ictionnaire des patrons en Belgique : les hommes, les entreprises, les réseaux (14412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8 2012 at 4:02:17]]></a:t>
            </a:r>
          </a:p>
        </p:txBody>
      </p:sp>
    </p:spTree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ouverner la Générale de Belgique : essai de biographie collective (14412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8 2012 at 4:02:18]]></a:t>
            </a:r>
          </a:p>
        </p:txBody>
      </p:sp>
    </p:spTree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os niños : histoire d'enfants de la guerre civile espagnole réfugiés en Belgique (1936-1939) (14415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9 2012 at 9:02]]></a:t>
            </a:r>
          </a:p>
        </p:txBody>
      </p:sp>
    </p:spTree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ictionnaire géopolitique des Etats (14427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9 2012 at 11:02:01]]></a:t>
            </a:r>
          </a:p>
        </p:txBody>
      </p:sp>
    </p:spTree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éandres de la politique... à la retraite (14435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9 2012 at 12:02:05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Fonds Claude Dejardin (26525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7 2009 at 10:06:01]]></a:t>
            </a:r>
          </a:p>
        </p:txBody>
      </p:sp>
    </p:spTree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institutions politiques de la Belgique et de l'Europe (14455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9 2012 at 4:02:11]]></a:t>
            </a:r>
          </a:p>
        </p:txBody>
      </p:sp>
    </p:spTree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sectes en Belgique et au Luxembourg (144865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0 2012 at 2:02:47]]></a:t>
            </a:r>
          </a:p>
        </p:txBody>
      </p:sp>
    </p:spTree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tes de documentation : l'indice des prix à la consommation (14487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0 2012 at 2:02:40]]></a:t>
            </a:r>
          </a:p>
        </p:txBody>
      </p:sp>
    </p:spTree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deux morts de la Wallonie sidérurgique (14527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3 2012 at 12:02:48]]></a:t>
            </a:r>
          </a:p>
        </p:txBody>
      </p:sp>
    </p:spTree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archiviste des rumeurs : chronique de Gaspard Marnette, armurier, Vottemm 1857-1903 (14636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5 2012 at 4:02:11]]></a:t>
            </a:r>
          </a:p>
        </p:txBody>
      </p:sp>
    </p:spTree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rofession, homme politique (14734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20 2012 at 10:02:24]]></a:t>
            </a:r>
          </a:p>
        </p:txBody>
      </p:sp>
    </p:spTree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désarroi démocratique : l'extrême droite en Belgique (14770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21 2012 at 10:02:10]]></a:t>
            </a:r>
          </a:p>
        </p:txBody>
      </p:sp>
    </p:spTree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Questions royales : réflexions à propos de la mort d'un roi et sur la médiatisation de l'évènement (14771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21 2012 at 11:02:02]]></a:t>
            </a:r>
          </a:p>
        </p:txBody>
      </p:sp>
    </p:spTree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é juif : une enfance juive pendant la guerre (14835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22 2012 at 4:02:03]]></a:t>
            </a:r>
          </a:p>
        </p:txBody>
      </p:sp>
    </p:spTree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s loisirs de l'ouvrier au développement des bibliothèques (14878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23 2012 at 4:02:40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25146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Fonds Alex Fontaine-Borguet (265293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7 2009 at 11:06:37]]></a:t>
            </a:r>
          </a:p>
        </p:txBody>
      </p:sp>
    </p:spTree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istoire politique de la Belgique : facteurs et acteurs de changement (14973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29 2012 at 9:02:02]]></a:t>
            </a:r>
          </a:p>
        </p:txBody>
      </p:sp>
    </p:spTree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décénnie Mittérand. 1 : Les ruptures (1981-1984) (15096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5 2012 at 10:03:06]]></a:t>
            </a:r>
          </a:p>
        </p:txBody>
      </p:sp>
    </p:spTree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décennie Mitterrand. 2 : Les épreuves (1984-1988) (15096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5 2012 at 10:03:34]]></a:t>
            </a:r>
          </a:p>
        </p:txBody>
      </p:sp>
    </p:spTree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iscours et pratiques de l'éducation permanente en communauté française de Belgique : le mouvement Présence et action culturelles (15238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8 2012 at 10:03:35]]></a:t>
            </a:r>
          </a:p>
        </p:txBody>
      </p:sp>
    </p:spTree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bjectif extermination : volonté, résolution et décision de Hitler (152456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8 2012 at 11:03:25]]></a:t>
            </a:r>
          </a:p>
        </p:txBody>
      </p:sp>
    </p:spTree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nouveau moyen âge (152617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8 2012 at 4:03:31]]></a:t>
            </a:r>
          </a:p>
        </p:txBody>
      </p:sp>
    </p:spTree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vengeance des nations (152620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8 2012 at 4:03:36]]></a:t>
            </a:r>
          </a:p>
        </p:txBody>
      </p:sp>
    </p:spTree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tat de l'environnement wallon 1995 (15291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12 2012 at 11:03:41]]></a:t>
            </a:r>
          </a:p>
        </p:txBody>
      </p:sp>
    </p:spTree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tat de l'environnement wallon 1996 (152912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12 2012 at 11:03:27]]></a:t>
            </a:r>
          </a:p>
        </p:txBody>
      </p:sp>
    </p:spTree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raing, Ougrée, Jemeppes, Boncelles en cartes postales anciennes (153092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13 2012 at 11:03:46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Exposition internationale de l'eau (Liège 1939) (26537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7 2009 at 2:06:54]]></a:t>
            </a:r>
          </a:p>
        </p:txBody>
      </p:sp>
    </p:spTree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grands mythes de l'histoire de Belgique, de Flandre et de Wallonie (153302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14 2012 at 11:03:52]]></a:t>
            </a:r>
          </a:p>
        </p:txBody>
      </p:sp>
    </p:spTree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inistre en fin (153320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14 2012 at 12:03:45]]></a:t>
            </a:r>
          </a:p>
        </p:txBody>
      </p:sp>
    </p:spTree>
  </p:cSld>
  <p:clrMapOvr>
    <a:masterClrMapping/>
  </p:clrMapOvr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e n'étais pas fait pour cela : 50 ans de vie politique à Liège et ailleurs (153321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14 2012 at 12:03:23]]></a:t>
            </a:r>
          </a:p>
        </p:txBody>
      </p:sp>
    </p:spTree>
  </p:cSld>
  <p:clrMapOvr>
    <a:masterClrMapping/>
  </p:clrMapOvr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tueries du Brabant : enquête parlementaire sur la manière dont la lutte contre le banditisme et le terrorisme est organisée (15332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14 2012 at 12:03:40]]></a:t>
            </a:r>
          </a:p>
        </p:txBody>
      </p:sp>
    </p:spTree>
  </p:cSld>
  <p:clrMapOvr>
    <a:masterClrMapping/>
  </p:clrMapOvr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mouvement anarchiste en Belgique (15333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14 2012 at 1:03:45]]></a:t>
            </a:r>
          </a:p>
        </p:txBody>
      </p:sp>
    </p:spTree>
  </p:cSld>
  <p:clrMapOvr>
    <a:masterClrMapping/>
  </p:clrMapOvr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ictionnaire encyclopédique d'histoire (15341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14 2012 at 4:03:34]]></a:t>
            </a:r>
          </a:p>
        </p:txBody>
      </p:sp>
    </p:spTree>
  </p:cSld>
  <p:clrMapOvr>
    <a:masterClrMapping/>
  </p:clrMapOvr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mmes, manifestez-vous ! (153494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15 2012 at 10:03:33]]></a:t>
            </a:r>
          </a:p>
        </p:txBody>
      </p:sp>
    </p:spTree>
  </p:cSld>
  <p:clrMapOvr>
    <a:masterClrMapping/>
  </p:clrMapOvr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apport annuel 1989 (15407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19 2012 at 4:03:30]]></a:t>
            </a:r>
          </a:p>
        </p:txBody>
      </p:sp>
    </p:spTree>
  </p:cSld>
  <p:clrMapOvr>
    <a:masterClrMapping/>
  </p:clrMapOvr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nge-Raymond Gilles (154118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20 2012 at 12:03:04]]></a:t>
            </a:r>
          </a:p>
        </p:txBody>
      </p:sp>
    </p:spTree>
  </p:cSld>
  <p:clrMapOvr>
    <a:masterClrMapping/>
  </p:clrMapOvr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roit à l'enfance pour tous les enfants : plan pour une politique coordonnée de l'enfance (154118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20 2012 at 12:03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Collection chansons (26588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8 2009 at 4:06:37]]></a:t>
            </a:r>
          </a:p>
        </p:txBody>
      </p:sp>
    </p:spTree>
  </p:cSld>
  <p:clrMapOvr>
    <a:masterClrMapping/>
  </p:clrMapOvr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lois organiques des CPAS à la lumière du programme d'urgence pour une société plus solidaire (15412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20 2012 at 1:03:31]]></a:t>
            </a:r>
          </a:p>
        </p:txBody>
      </p:sp>
    </p:spTree>
  </p:cSld>
  <p:clrMapOvr>
    <a:masterClrMapping/>
  </p:clrMapOvr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arlement belge 1831-1894 : données biographiques (15442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21 2012 at 11:03:05]]></a:t>
            </a:r>
          </a:p>
        </p:txBody>
      </p:sp>
    </p:spTree>
  </p:cSld>
  <p:clrMapOvr>
    <a:masterClrMapping/>
  </p:clrMapOvr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udgets des recettes et des dépenses de la Région wallonne pour l'année budgétaire 1997 : exposé général (155166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22 2012 at 11:03:08]]></a:t>
            </a:r>
          </a:p>
        </p:txBody>
      </p:sp>
    </p:spTree>
  </p:cSld>
  <p:clrMapOvr>
    <a:masterClrMapping/>
  </p:clrMapOvr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remier rapport annuel (01.07.1995-30.06.1996) adressé par le médiateur au Parlement wallon (15521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22 2012 at 11:03:01]]></a:t>
            </a:r>
          </a:p>
        </p:txBody>
      </p:sp>
    </p:spTree>
  </p:cSld>
  <p:clrMapOvr>
    <a:masterClrMapping/>
  </p:clrMapOvr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partis politiques en Belgique (156933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29 2012 at 11:03:25]]></a:t>
            </a:r>
          </a:p>
        </p:txBody>
      </p:sp>
    </p:spTree>
  </p:cSld>
  <p:clrMapOvr>
    <a:masterClrMapping/>
  </p:clrMapOvr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Une jeunesse française : François Mitterrand 1934-1947 (158902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ril 6 2012 at 11:04:42]]></a:t>
            </a:r>
          </a:p>
        </p:txBody>
      </p:sp>
    </p:spTree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itié pour les femmes : nouvelles de Nivelles et d'ailleurs (158976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ril 6 2012 at 2:04:49]]></a:t>
            </a:r>
          </a:p>
        </p:txBody>
      </p:sp>
    </p:spTree>
  </p:cSld>
  <p:clrMapOvr>
    <a:masterClrMapping/>
  </p:clrMapOvr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mile Vandervelde, le patron (16590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ril 27 2012 at 12:04:52]]></a:t>
            </a:r>
          </a:p>
        </p:txBody>
      </p:sp>
    </p:spTree>
  </p:cSld>
  <p:clrMapOvr>
    <a:masterClrMapping/>
  </p:clrMapOvr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polices en Belgique : histoire sociopolitique du système policier de 1794 à nos jours (16607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ril 27 2012 at 2:04:21]]></a:t>
            </a:r>
          </a:p>
        </p:txBody>
      </p:sp>
    </p:spTree>
  </p:cSld>
  <p:clrMapOvr>
    <a:masterClrMapping/>
  </p:clrMapOvr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roduction et distribution de l'eau en Région wallonne (16722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4 2012 at 10:05:11]]>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Collection gadgets et objets (26589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8 2009 at 4:06:44]]></a:t>
            </a:r>
          </a:p>
        </p:txBody>
      </p:sp>
    </p:spTree>
  </p:cSld>
  <p:clrMapOvr>
    <a:masterClrMapping/>
  </p:clrMapOvr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olitique économique (16808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8 2012 at 11:05:59]]></a:t>
            </a:r>
          </a:p>
        </p:txBody>
      </p:sp>
    </p:spTree>
  </p:cSld>
  <p:clrMapOvr>
    <a:masterClrMapping/>
  </p:clrMapOvr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homme de bronze (16910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10 2012 at 10:05:19]]></a:t>
            </a:r>
          </a:p>
        </p:txBody>
      </p:sp>
    </p:spTree>
  </p:cSld>
  <p:clrMapOvr>
    <a:masterClrMapping/>
  </p:clrMapOvr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mémoire de la révolution française entre Liège et Wallonie (16914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10 2012 at 11:05:41]]></a:t>
            </a:r>
          </a:p>
        </p:txBody>
      </p:sp>
    </p:spTree>
  </p:cSld>
  <p:clrMapOvr>
    <a:masterClrMapping/>
  </p:clrMapOvr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fascination du nazisme (16990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14 2012 at 10:05:49]]></a:t>
            </a:r>
          </a:p>
        </p:txBody>
      </p:sp>
    </p:spTree>
  </p:cSld>
  <p:clrMapOvr>
    <a:masterClrMapping/>
  </p:clrMapOvr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squisse pour un nouveau paysage européen dans les années 90 (16997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14 2012 at 11:05:53]]></a:t>
            </a:r>
          </a:p>
        </p:txBody>
      </p:sp>
    </p:spTree>
  </p:cSld>
  <p:clrMapOvr>
    <a:masterClrMapping/>
  </p:clrMapOvr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istoire de la philosophie occidentale : de Thalès à Kant (17060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16 2012 at 9:05:11]]></a:t>
            </a:r>
          </a:p>
        </p:txBody>
      </p:sp>
    </p:spTree>
  </p:cSld>
  <p:clrMapOvr>
    <a:masterClrMapping/>
  </p:clrMapOvr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our comprendre l'action et le changement politique (17094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21 2012 at 9:05:10]]></a:t>
            </a:r>
          </a:p>
        </p:txBody>
      </p:sp>
    </p:spTree>
  </p:cSld>
  <p:clrMapOvr>
    <a:masterClrMapping/>
  </p:clrMapOvr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invention du progrès : aux origines de la pensée totalitaire (1680-1730) (17205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24 2012 at 11:05:31]]></a:t>
            </a:r>
          </a:p>
        </p:txBody>
      </p:sp>
    </p:spTree>
  </p:cSld>
  <p:clrMapOvr>
    <a:masterClrMapping/>
  </p:clrMapOvr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lio Di Rupo : de la chrysalide au papillon (17299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29 2012 at 4:05:47]]></a:t>
            </a:r>
          </a:p>
        </p:txBody>
      </p:sp>
    </p:spTree>
  </p:cSld>
  <p:clrMapOvr>
    <a:masterClrMapping/>
  </p:clrMapOvr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mouvement ouvrier socialiste et son développement en Belgique (17306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30 2012 at 9:05:06]]>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Collection photos (26589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8 2009 at 4:06:46]]></a:t>
            </a:r>
          </a:p>
        </p:txBody>
      </p:sp>
    </p:spTree>
  </p:cSld>
  <p:clrMapOvr>
    <a:masterClrMapping/>
  </p:clrMapOvr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 terre et de larmes (17329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30 2012 at 3:05:18]]></a:t>
            </a:r>
          </a:p>
        </p:txBody>
      </p:sp>
    </p:spTree>
  </p:cSld>
  <p:clrMapOvr>
    <a:masterClrMapping/>
  </p:clrMapOvr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linea 3 : l'Europe telle quelle (17434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5 2012 at 11:06:05]]></a:t>
            </a:r>
          </a:p>
        </p:txBody>
      </p:sp>
    </p:spTree>
  </p:cSld>
  <p:clrMapOvr>
    <a:masterClrMapping/>
  </p:clrMapOvr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 l'école de l'interculturel : pratiques pédagogiques en débat (17497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7 2012 at 11:06:43]]></a:t>
            </a:r>
          </a:p>
        </p:txBody>
      </p:sp>
    </p:spTree>
  </p:cSld>
  <p:clrMapOvr>
    <a:masterClrMapping/>
  </p:clrMapOvr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message de l'Europe dans les discours de Paul-Henri Spaak (17498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7 2012 at 11:06:25]]></a:t>
            </a:r>
          </a:p>
        </p:txBody>
      </p:sp>
    </p:spTree>
  </p:cSld>
  <p:clrMapOvr>
    <a:masterClrMapping/>
  </p:clrMapOvr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846-1996 : de la Société typographique liégeoise à l'Association des arts graphiques (175527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1 2012 at 11:06:46]]></a:t>
            </a:r>
          </a:p>
        </p:txBody>
      </p:sp>
    </p:spTree>
  </p:cSld>
  <p:clrMapOvr>
    <a:masterClrMapping/>
  </p:clrMapOvr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action du Roi en Belgique depuis 1831 : pouvoir et influence : essai de typologie des modes d'action du Roi (176458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4 2012 at 9:06:09]]></a:t>
            </a:r>
          </a:p>
        </p:txBody>
      </p:sp>
    </p:spTree>
  </p:cSld>
  <p:clrMapOvr>
    <a:masterClrMapping/>
  </p:clrMapOvr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x origines d'Israël : entre nationalisme et socialisme (17649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4 2012 at 10:06:52]]></a:t>
            </a:r>
          </a:p>
        </p:txBody>
      </p:sp>
    </p:spTree>
  </p:cSld>
  <p:clrMapOvr>
    <a:masterClrMapping/>
  </p:clrMapOvr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Introduction à l'oeuvre de Marx (17727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19 2012 at 9:06:13]]></a:t>
            </a:r>
          </a:p>
        </p:txBody>
      </p:sp>
    </p:spTree>
  </p:cSld>
  <p:clrMapOvr>
    <a:masterClrMapping/>
  </p:clrMapOvr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communication politique aujourd'hui (17766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20 2012 at 11:06:54]]></a:t>
            </a:r>
          </a:p>
        </p:txBody>
      </p:sp>
    </p:spTree>
  </p:cSld>
  <p:clrMapOvr>
    <a:masterClrMapping/>
  </p:clrMapOvr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transparences de la démocratie (17827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25 2012 at 11:06:34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1143000"/>
          <a:chOff x="0" y="228600"/>
          <a:chExt cx="9144000" cy="1143000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onds Lucien Carlier (1593)]]>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Collection électorale (26669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24 2009 at 4:06:16]]></a:t>
            </a:r>
          </a:p>
        </p:txBody>
      </p:sp>
    </p:spTree>
  </p:cSld>
  <p:clrMapOvr>
    <a:masterClrMapping/>
  </p:clrMapOvr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énération Fourons (17971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2 2012 at 11:07:47]]></a:t>
            </a:r>
          </a:p>
        </p:txBody>
      </p:sp>
    </p:spTree>
  </p:cSld>
  <p:clrMapOvr>
    <a:masterClrMapping/>
  </p:clrMapOvr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Utopia e riforma in Russia 1800-1917 il fondo russo della biblioteca Feltrinelli (180498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4 2012 at 2:07:30]]></a:t>
            </a:r>
          </a:p>
        </p:txBody>
      </p:sp>
    </p:spTree>
  </p:cSld>
  <p:clrMapOvr>
    <a:masterClrMapping/>
  </p:clrMapOvr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 roos op de revers : geïllustreed geschiedenis van 1 mei in België (19292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14 2012 at 10:09:38]]></a:t>
            </a:r>
          </a:p>
        </p:txBody>
      </p:sp>
    </p:spTree>
  </p:cSld>
  <p:clrMapOvr>
    <a:masterClrMapping/>
  </p:clrMapOvr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régimes politiques de l'Europe des douze (19637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3 2012 at 10:10:57]]></a:t>
            </a:r>
          </a:p>
        </p:txBody>
      </p:sp>
    </p:spTree>
  </p:cSld>
  <p:clrMapOvr>
    <a:masterClrMapping/>
  </p:clrMapOvr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argent fou (19962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22 2012 at 11:10:51]]></a:t>
            </a:r>
          </a:p>
        </p:txBody>
      </p:sp>
    </p:spTree>
  </p:cSld>
  <p:clrMapOvr>
    <a:masterClrMapping/>
  </p:clrMapOvr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erlin : le jour où le monde a changé (202048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6 2012 at 12:11:45]]></a:t>
            </a:r>
          </a:p>
        </p:txBody>
      </p:sp>
    </p:spTree>
  </p:cSld>
  <p:clrMapOvr>
    <a:masterClrMapping/>
  </p:clrMapOvr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fractionnements sociaux de l'espace belge : une géographie de la société belge (20321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2 2012 at 12:11:08]]></a:t>
            </a:r>
          </a:p>
        </p:txBody>
      </p:sp>
    </p:spTree>
  </p:cSld>
  <p:clrMapOvr>
    <a:masterClrMapping/>
  </p:clrMapOvr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ôpital-combat, ma mémoire : une carrière riche en satisfactions personnelles (20382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5 2012 at 9:11:06]]></a:t>
            </a:r>
          </a:p>
        </p:txBody>
      </p:sp>
    </p:spTree>
  </p:cSld>
  <p:clrMapOvr>
    <a:masterClrMapping/>
  </p:clrMapOvr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 la découverte de l'Europe (20383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5 2012 at 9:11:02]]></a:t>
            </a:r>
          </a:p>
        </p:txBody>
      </p:sp>
    </p:spTree>
  </p:cSld>
  <p:clrMapOvr>
    <a:masterClrMapping/>
  </p:clrMapOvr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groupes d'entreprises en Belgique : le domaine des principaux groupes privés (20389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5 2012 at 11:11:29]]>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France et les Accords de Schengen (1985-1995) (26801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2 2009 at 10:07:23]]></a:t>
            </a:r>
          </a:p>
        </p:txBody>
      </p:sp>
    </p:spTree>
  </p:cSld>
  <p:clrMapOvr>
    <a:masterClrMapping/>
  </p:clrMapOvr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cercle ouvert : lettre ouverte au Parlement de la Communauté française de Belgique (20392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5 2012 at 12:11:14]]></a:t>
            </a:r>
          </a:p>
        </p:txBody>
      </p:sp>
    </p:spTree>
  </p:cSld>
  <p:clrMapOvr>
    <a:masterClrMapping/>
  </p:clrMapOvr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éandres de la politique... à la retraite (20392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5 2012 at 12:11:51]]></a:t>
            </a:r>
          </a:p>
        </p:txBody>
      </p:sp>
    </p:spTree>
  </p:cSld>
  <p:clrMapOvr>
    <a:masterClrMapping/>
  </p:clrMapOvr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lbert II : sur les traces de Baudouin Ier (20393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5 2012 at 12:11:37]]></a:t>
            </a:r>
          </a:p>
        </p:txBody>
      </p:sp>
    </p:spTree>
  </p:cSld>
  <p:clrMapOvr>
    <a:masterClrMapping/>
  </p:clrMapOvr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avenir du secteur financier en Belgique (20393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5 2012 at 1:11:42]]></a:t>
            </a:r>
          </a:p>
        </p:txBody>
      </p:sp>
    </p:spTree>
  </p:cSld>
  <p:clrMapOvr>
    <a:masterClrMapping/>
  </p:clrMapOvr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Républiques baltes et la crise du fédéralisme soviétique (20399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6 2012 at 8:11:55]]></a:t>
            </a:r>
          </a:p>
        </p:txBody>
      </p:sp>
    </p:spTree>
  </p:cSld>
  <p:clrMapOvr>
    <a:masterClrMapping/>
  </p:clrMapOvr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our un socialisme de résistance l'avenir du socialisme, le socialisme de l'avenir ! (20400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6 2012 at 9:11:07]]></a:t>
            </a:r>
          </a:p>
        </p:txBody>
      </p:sp>
    </p:spTree>
  </p:cSld>
  <p:clrMapOvr>
    <a:masterClrMapping/>
  </p:clrMapOvr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850-1950 : un siècle de vie dans la commune de Chaudfontaine (20467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0 2012 at 1:11:01]]></a:t>
            </a:r>
          </a:p>
        </p:txBody>
      </p:sp>
    </p:spTree>
  </p:cSld>
  <p:clrMapOvr>
    <a:masterClrMapping/>
  </p:clrMapOvr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réforme des marchés boursiers en Belgique (20521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2 2012 at 9:11:07]]></a:t>
            </a:r>
          </a:p>
        </p:txBody>
      </p:sp>
    </p:spTree>
  </p:cSld>
  <p:clrMapOvr>
    <a:masterClrMapping/>
  </p:clrMapOvr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râce-Hollogne, chronique d'une fusion volontaire (20530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2 2012 at 11:11:16]]></a:t>
            </a:r>
          </a:p>
        </p:txBody>
      </p:sp>
    </p:spTree>
  </p:cSld>
  <p:clrMapOvr>
    <a:masterClrMapping/>
  </p:clrMapOvr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istoire d'un jour: 100 ans de premier mai: 1890-1990 (206194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7 2012 at 11:11:11]]>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00 ans de premier mai en Province de Liège : exposition organisée au Musée de la vie wallonne du 27 avril au 11 mai 1990 : introduction historique et méthodologique (26807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2 2009 at 11:07:45]]></a:t>
            </a:r>
          </a:p>
        </p:txBody>
      </p:sp>
    </p:spTree>
  </p:cSld>
  <p:clrMapOvr>
    <a:masterClrMapping/>
  </p:clrMapOvr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ra populismo e bolscevismo : la costruzionz di una tradizione rivoluziobaria in URSS (1917-1941) : il fondo russo della Biblioteca Feltrinelli (206220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7 2012 at 11:11:33]]></a:t>
            </a:r>
          </a:p>
        </p:txBody>
      </p:sp>
    </p:spTree>
  </p:cSld>
  <p:clrMapOvr>
    <a:masterClrMapping/>
  </p:clrMapOvr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éduction du temps de travail : utopie concrète pour la gauche (206351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7 2012 at 3:11:59]]></a:t>
            </a:r>
          </a:p>
        </p:txBody>
      </p:sp>
    </p:spTree>
  </p:cSld>
  <p:clrMapOvr>
    <a:masterClrMapping/>
  </p:clrMapOvr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Zoco Chico (20636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7 2012 at 3:11:54]]></a:t>
            </a:r>
          </a:p>
        </p:txBody>
      </p:sp>
    </p:spTree>
  </p:cSld>
  <p:clrMapOvr>
    <a:masterClrMapping/>
  </p:clrMapOvr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cialisme (20662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8 2012 at 11:11:45]]></a:t>
            </a:r>
          </a:p>
        </p:txBody>
      </p:sp>
    </p:spTree>
  </p:cSld>
  <p:clrMapOvr>
    <a:masterClrMapping/>
  </p:clrMapOvr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ictionnaire géopolitique des Etats 98 (20869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4 2012 at 4:12:18]]></a:t>
            </a:r>
          </a:p>
        </p:txBody>
      </p:sp>
    </p:spTree>
  </p:cSld>
  <p:clrMapOvr>
    <a:masterClrMapping/>
  </p:clrMapOvr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ierre Harmel - Arthur Haulot : pari pour l'homme : réflexions à l'aube du XXIe siècle (20889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5 2012 at 11:12:02]]></a:t>
            </a:r>
          </a:p>
        </p:txBody>
      </p:sp>
    </p:spTree>
  </p:cSld>
  <p:clrMapOvr>
    <a:masterClrMapping/>
  </p:clrMapOvr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etit guide du travail : l'information sociale pour tous (20981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0 2012 at 12:12:39]]></a:t>
            </a:r>
          </a:p>
        </p:txBody>
      </p:sp>
    </p:spTree>
  </p:cSld>
  <p:clrMapOvr>
    <a:masterClrMapping/>
  </p:clrMapOvr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cialisme, n°217-218 (janv.- avril 1990) (21018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10:12:06]]></a:t>
            </a:r>
          </a:p>
        </p:txBody>
      </p:sp>
    </p:spTree>
  </p:cSld>
  <p:clrMapOvr>
    <a:masterClrMapping/>
  </p:clrMapOvr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XVIIe Congrès de l'UPSCE (21018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10:12:19]]></a:t>
            </a:r>
          </a:p>
        </p:txBody>
      </p:sp>
    </p:spTree>
  </p:cSld>
  <p:clrMapOvr>
    <a:masterClrMapping/>
  </p:clrMapOvr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Une opportunité majeure pour le mouvement socialiste (210188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10:12:47]]>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00 ans de premier mai en Province de Liège : exposition organisée au Musée de la vie wallonne du 27 avril au 11 mai 1990 : introduction historique et méthodologique (26812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2 2009 at 11:07:09]]></a:t>
            </a:r>
          </a:p>
        </p:txBody>
      </p:sp>
    </p:spTree>
  </p:cSld>
  <p:clrMapOvr>
    <a:masterClrMapping/>
  </p:clrMapOvr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découverte d'un nouveau monde (21019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10:12:02]]></a:t>
            </a:r>
          </a:p>
        </p:txBody>
      </p:sp>
    </p:spTree>
  </p:cSld>
  <p:clrMapOvr>
    <a:masterClrMapping/>
  </p:clrMapOvr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Implications politico-militaires du processus de désarmement conventionnel en Europe (210191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10:12:09]]></a:t>
            </a:r>
          </a:p>
        </p:txBody>
      </p:sp>
    </p:spTree>
  </p:cSld>
  <p:clrMapOvr>
    <a:masterClrMapping/>
  </p:clrMapOvr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cialisme: utopies et réalités: les trois moments européens de l'utopie (21019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10:12:02]]></a:t>
            </a:r>
          </a:p>
        </p:txBody>
      </p:sp>
    </p:spTree>
  </p:cSld>
  <p:clrMapOvr>
    <a:masterClrMapping/>
  </p:clrMapOvr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cialisme: utopies et réalités: la crise des traditions de la gauche européene et la recherche de nouvelles voies (21019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10:12:38]]></a:t>
            </a:r>
          </a:p>
        </p:txBody>
      </p:sp>
    </p:spTree>
  </p:cSld>
  <p:clrMapOvr>
    <a:masterClrMapping/>
  </p:clrMapOvr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cialisme: utopies et réalités: les sentiers de l'utopie et les autoroutes de l'eutopie (21020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10:12:08]]></a:t>
            </a:r>
          </a:p>
        </p:txBody>
      </p:sp>
    </p:spTree>
  </p:cSld>
  <p:clrMapOvr>
    <a:masterClrMapping/>
  </p:clrMapOvr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cialisme: utopies et réalités: les luttes sociales et la conscience de classe: les années Renard (21020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11:12:05]]></a:t>
            </a:r>
          </a:p>
        </p:txBody>
      </p:sp>
    </p:spTree>
  </p:cSld>
  <p:clrMapOvr>
    <a:masterClrMapping/>
  </p:clrMapOvr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cialisme: utopies et réalités: du socialisme preverti au capitalisme sauvage (21020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11:12:04]]></a:t>
            </a:r>
          </a:p>
        </p:txBody>
      </p:sp>
    </p:spTree>
  </p:cSld>
  <p:clrMapOvr>
    <a:masterClrMapping/>
  </p:clrMapOvr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cialisme: utopies et réalités: l'utopie: espace obligé du projet de société (210206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11:12:18]]></a:t>
            </a:r>
          </a:p>
        </p:txBody>
      </p:sp>
    </p:spTree>
  </p:cSld>
  <p:clrMapOvr>
    <a:masterClrMapping/>
  </p:clrMapOvr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cialisme: utopies et réalités: la face cachée du Socialisme: l'encadrement capitaliste (210208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11:12:41]]></a:t>
            </a:r>
          </a:p>
        </p:txBody>
      </p:sp>
    </p:spTree>
  </p:cSld>
  <p:clrMapOvr>
    <a:masterClrMapping/>
  </p:clrMapOvr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cialisme: utopies et réalités: fin de la politique (21021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11:12:09]]>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extrême droite en Belgique et sa propagande actuelle (26814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2 2009 at 11:07:54]]></a:t>
            </a:r>
          </a:p>
        </p:txBody>
      </p:sp>
    </p:spTree>
  </p:cSld>
  <p:clrMapOvr>
    <a:masterClrMapping/>
  </p:clrMapOvr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cialisme: utopies et réalités: une politique du pire? (210210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11:12:24]]></a:t>
            </a:r>
          </a:p>
        </p:txBody>
      </p:sp>
    </p:spTree>
  </p:cSld>
  <p:clrMapOvr>
    <a:masterClrMapping/>
  </p:clrMapOvr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cialisme: utopies et réalités: Pierre Leroux, typographe, inventeur du Socialisme (21021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11:12:38]]></a:t>
            </a:r>
          </a:p>
        </p:txBody>
      </p:sp>
    </p:spTree>
  </p:cSld>
  <p:clrMapOvr>
    <a:masterClrMapping/>
  </p:clrMapOvr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cialisme: utopies et réalités: la fin de l'histoire: une bouffonnerie (210214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11:12:04]]></a:t>
            </a:r>
          </a:p>
        </p:txBody>
      </p:sp>
    </p:spTree>
  </p:cSld>
  <p:clrMapOvr>
    <a:masterClrMapping/>
  </p:clrMapOvr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cialisme, n°219 (mai-juin 1990) (21027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12:12:24]]></a:t>
            </a:r>
          </a:p>
        </p:txBody>
      </p:sp>
    </p:spTree>
  </p:cSld>
  <p:clrMapOvr>
    <a:masterClrMapping/>
  </p:clrMapOvr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Turquie à la recherche de la démocratie et de l'Europe (210278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12:12:52]]></a:t>
            </a:r>
          </a:p>
        </p:txBody>
      </p:sp>
    </p:spTree>
  </p:cSld>
  <p:clrMapOvr>
    <a:masterClrMapping/>
  </p:clrMapOvr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mmes en Europe: et l'égalité? (21028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12:12:48]]></a:t>
            </a:r>
          </a:p>
        </p:txBody>
      </p:sp>
    </p:spTree>
  </p:cSld>
  <p:clrMapOvr>
    <a:masterClrMapping/>
  </p:clrMapOvr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 l'Est, un bloc disloqué (21028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12:12:55]]></a:t>
            </a:r>
          </a:p>
        </p:txBody>
      </p:sp>
    </p:spTree>
  </p:cSld>
  <p:clrMapOvr>
    <a:masterClrMapping/>
  </p:clrMapOvr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ublier la Pologne? (21029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12:12:42]]></a:t>
            </a:r>
          </a:p>
        </p:txBody>
      </p:sp>
    </p:spTree>
  </p:cSld>
  <p:clrMapOvr>
    <a:masterClrMapping/>
  </p:clrMapOvr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Allemands de l'Est, de "Wir sond das Volk" à "Wir sind ein Volk" (210290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12:12:49]]></a:t>
            </a:r>
          </a:p>
        </p:txBody>
      </p:sp>
    </p:spTree>
  </p:cSld>
  <p:clrMapOvr>
    <a:masterClrMapping/>
  </p:clrMapOvr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lbanie, début du changement? (21029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12:12:28]]>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"Et le verbe sera haïr..." : de revolutionair-syndikalistische beweging in Luik tijdens het interbellum (26826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2 2009 at 2:07:21]]></a:t>
            </a:r>
          </a:p>
        </p:txBody>
      </p:sp>
    </p:spTree>
  </p:cSld>
  <p:clrMapOvr>
    <a:masterClrMapping/>
  </p:clrMapOvr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cialisme, n°220 (juill.-aout 1990) (210328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1:12:20]]></a:t>
            </a:r>
          </a:p>
        </p:txBody>
      </p:sp>
    </p:spTree>
  </p:cSld>
  <p:clrMapOvr>
    <a:masterClrMapping/>
  </p:clrMapOvr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Une étude de l'IEV: synthèse du Conclave sur le Budget 1991 (210330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1:12:18]]></a:t>
            </a:r>
          </a:p>
        </p:txBody>
      </p:sp>
    </p:spTree>
  </p:cSld>
  <p:clrMapOvr>
    <a:masterClrMapping/>
  </p:clrMapOvr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Une étude de l'IEV: les améliorations sociales décidées dans le cadre de l'élaboration du Budget 1991 (210331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1:12:36]]></a:t>
            </a:r>
          </a:p>
        </p:txBody>
      </p:sp>
    </p:spTree>
  </p:cSld>
  <p:clrMapOvr>
    <a:masterClrMapping/>
  </p:clrMapOvr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Une étude de l'IEV: document I - budget après le conclave budgétaire de juillet 1991 (Ministère du budget) (21033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1:12]]></a:t>
            </a:r>
          </a:p>
        </p:txBody>
      </p:sp>
    </p:spTree>
  </p:cSld>
  <p:clrMapOvr>
    <a:masterClrMapping/>
  </p:clrMapOvr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Une étude de l'IEV: document II - projet sur le Prêt de la Sécurité Sociale (21033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1:12:20]]></a:t>
            </a:r>
          </a:p>
        </p:txBody>
      </p:sp>
    </p:spTree>
  </p:cSld>
  <p:clrMapOvr>
    <a:masterClrMapping/>
  </p:clrMapOvr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 l'Est, un bloc disloqué: Tchécoslovaquie: la "révolution velours" (210334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1:12:56]]></a:t>
            </a:r>
          </a:p>
        </p:txBody>
      </p:sp>
    </p:spTree>
  </p:cSld>
  <p:clrMapOvr>
    <a:masterClrMapping/>
  </p:clrMapOvr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 l'Est, un bloc disloqué: Bulgarie: "il faut que la bête meure..." (21033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1:12:32]]></a:t>
            </a:r>
          </a:p>
        </p:txBody>
      </p:sp>
    </p:spTree>
  </p:cSld>
  <p:clrMapOvr>
    <a:masterClrMapping/>
  </p:clrMapOvr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 l'Est, un bloc disloqué: la Hongrie, un pays d'Europe Centrale? (210336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1:12:44]]></a:t>
            </a:r>
          </a:p>
        </p:txBody>
      </p:sp>
    </p:spTree>
  </p:cSld>
  <p:clrMapOvr>
    <a:masterClrMapping/>
  </p:clrMapOvr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 l'Est, un bloc disloqué: interrogations sur l'avenir des relations CEE-COMECON (21033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1:12:06]]></a:t>
            </a:r>
          </a:p>
        </p:txBody>
      </p:sp>
    </p:spTree>
  </p:cSld>
  <p:clrMapOvr>
    <a:masterClrMapping/>
  </p:clrMapOvr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cialisme, n°221 (sept.- oct. 1990) (21036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2:12:36]]>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onds Georges Truffaut (269465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6 2009 at 3:07:01]]></a:t>
            </a:r>
          </a:p>
        </p:txBody>
      </p:sp>
    </p:spTree>
  </p:cSld>
  <p:clrMapOvr>
    <a:masterClrMapping/>
  </p:clrMapOvr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ditorial (21036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2:12:40]]></a:t>
            </a:r>
          </a:p>
        </p:txBody>
      </p:sp>
    </p:spTree>
  </p:cSld>
  <p:clrMapOvr>
    <a:masterClrMapping/>
  </p:clrMapOvr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rojet socialiste (210368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2:12:18]]></a:t>
            </a:r>
          </a:p>
        </p:txBody>
      </p:sp>
    </p:spTree>
  </p:cSld>
  <p:clrMapOvr>
    <a:masterClrMapping/>
  </p:clrMapOvr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Un socialisme à visage urbain (21037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2:12:47]]></a:t>
            </a:r>
          </a:p>
        </p:txBody>
      </p:sp>
    </p:spTree>
  </p:cSld>
  <p:clrMapOvr>
    <a:masterClrMapping/>
  </p:clrMapOvr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iraq et les nouvelles tensions dans le Golfe (210372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2:12:58]]></a:t>
            </a:r>
          </a:p>
        </p:txBody>
      </p:sp>
    </p:spTree>
  </p:cSld>
  <p:clrMapOvr>
    <a:masterClrMapping/>
  </p:clrMapOvr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crise du Golfe (21037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2:12:23]]></a:t>
            </a:r>
          </a:p>
        </p:txBody>
      </p:sp>
    </p:spTree>
  </p:cSld>
  <p:clrMapOvr>
    <a:masterClrMapping/>
  </p:clrMapOvr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rise du Golf et pétrole (21037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2:12:38]]></a:t>
            </a:r>
          </a:p>
        </p:txBody>
      </p:sp>
    </p:spTree>
  </p:cSld>
  <p:clrMapOvr>
    <a:masterClrMapping/>
  </p:clrMapOvr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délitescence du Pacte de Varsovie (210377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2:12:51]]></a:t>
            </a:r>
          </a:p>
        </p:txBody>
      </p:sp>
    </p:spTree>
  </p:cSld>
  <p:clrMapOvr>
    <a:masterClrMapping/>
  </p:clrMapOvr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cialisme, n°222 (nov.- déc. 1990) (21040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3:12:11]]></a:t>
            </a:r>
          </a:p>
        </p:txBody>
      </p:sp>
    </p:spTree>
  </p:cSld>
  <p:clrMapOvr>
    <a:masterClrMapping/>
  </p:clrMapOvr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'oublions pas César De Paepe (21040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3:12:03]]></a:t>
            </a:r>
          </a:p>
        </p:txBody>
      </p:sp>
    </p:spTree>
  </p:cSld>
  <p:clrMapOvr>
    <a:masterClrMapping/>
  </p:clrMapOvr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ologne ou la fin des illusions (210408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3:12:09]]>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extrême droite en France et en Belgique (27102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9 2009 at 2:07:14]]></a:t>
            </a:r>
          </a:p>
        </p:txBody>
      </p:sp>
    </p:spTree>
  </p:cSld>
  <p:clrMapOvr>
    <a:masterClrMapping/>
  </p:clrMapOvr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mbattre la pollution par le bruit: les socialistes sur tous les fronts (210408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3:12:17]]></a:t>
            </a:r>
          </a:p>
        </p:txBody>
      </p:sp>
    </p:spTree>
  </p:cSld>
  <p:clrMapOvr>
    <a:masterClrMapping/>
  </p:clrMapOvr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aut-il fusionner l'UEO avec la CE? (21041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3:12:15]]></a:t>
            </a:r>
          </a:p>
        </p:txBody>
      </p:sp>
    </p:spTree>
  </p:cSld>
  <p:clrMapOvr>
    <a:masterClrMapping/>
  </p:clrMapOvr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ers une européanisation croissante des questions de sécurité et de défense (210412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3:12:32]]></a:t>
            </a:r>
          </a:p>
        </p:txBody>
      </p:sp>
    </p:spTree>
  </p:cSld>
  <p:clrMapOvr>
    <a:masterClrMapping/>
  </p:clrMapOvr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ocument: Charte de Paris pour une nouvelles Europe (21041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3:12:47]]></a:t>
            </a:r>
          </a:p>
        </p:txBody>
      </p:sp>
    </p:spTree>
  </p:cSld>
  <p:clrMapOvr>
    <a:masterClrMapping/>
  </p:clrMapOvr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Conférence de Madrid des leaders socialistes de la CEE (210418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3:12:56]]></a:t>
            </a:r>
          </a:p>
        </p:txBody>
      </p:sp>
    </p:spTree>
  </p:cSld>
  <p:clrMapOvr>
    <a:masterClrMapping/>
  </p:clrMapOvr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ocument: déclarations des leaders socialistes à Madrid (21042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3:12:26]]></a:t>
            </a:r>
          </a:p>
        </p:txBody>
      </p:sp>
    </p:spTree>
  </p:cSld>
  <p:clrMapOvr>
    <a:masterClrMapping/>
  </p:clrMapOvr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Buts et développement du sport pour tous dans le conteste international (210420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3:12:31]]></a:t>
            </a:r>
          </a:p>
        </p:txBody>
      </p:sp>
    </p:spTree>
  </p:cSld>
  <p:clrMapOvr>
    <a:masterClrMapping/>
  </p:clrMapOvr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cialisme, n°223 (janv.-févr. 1991) (210442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3:12:15]]></a:t>
            </a:r>
          </a:p>
        </p:txBody>
      </p:sp>
    </p:spTree>
  </p:cSld>
  <p:clrMapOvr>
    <a:masterClrMapping/>
  </p:clrMapOvr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"Etre là quand on a besoin de nous, agir clairement et rapidement" (21044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3:12:41]]></a:t>
            </a:r>
          </a:p>
        </p:txBody>
      </p:sp>
    </p:spTree>
  </p:cSld>
  <p:clrMapOvr>
    <a:masterClrMapping/>
  </p:clrMapOvr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3e Congrès des socialistes wallons: Congrès des socialistes wallons (210444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3:12:09]]>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Vlaams Blok (27108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9 2009 at 3:07:20]]></a:t>
            </a:r>
          </a:p>
        </p:txBody>
      </p:sp>
    </p:spTree>
  </p:cSld>
  <p:clrMapOvr>
    <a:masterClrMapping/>
  </p:clrMapOvr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3e Congrès des socialistes wallons: chronologie et thèmes des 12 premiers congrès (21044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3:12:38]]></a:t>
            </a:r>
          </a:p>
        </p:txBody>
      </p:sp>
    </p:spTree>
  </p:cSld>
  <p:clrMapOvr>
    <a:masterClrMapping/>
  </p:clrMapOvr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3e Congrès des socialistes wallons: gravité, densité, sérénité (21044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4:12:27]]></a:t>
            </a:r>
          </a:p>
        </p:txBody>
      </p:sp>
    </p:spTree>
  </p:cSld>
  <p:clrMapOvr>
    <a:masterClrMapping/>
  </p:clrMapOvr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3e Congrès des socialistes wallons: être à la hauteur de nos potentialités (21045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4:12:13]]></a:t>
            </a:r>
          </a:p>
        </p:txBody>
      </p:sp>
    </p:spTree>
  </p:cSld>
  <p:clrMapOvr>
    <a:masterClrMapping/>
  </p:clrMapOvr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3e Congrès des socialistes wallons: privilégier le consensus, la logique et la cohérence (21045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4:12:45]]></a:t>
            </a:r>
          </a:p>
        </p:txBody>
      </p:sp>
    </p:spTree>
  </p:cSld>
  <p:clrMapOvr>
    <a:masterClrMapping/>
  </p:clrMapOvr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3e Congrès des socialistes wallons: résolution de la Commision "Prospective et pratiques institutionnelles" (21045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4:12:40]]></a:t>
            </a:r>
          </a:p>
        </p:txBody>
      </p:sp>
    </p:spTree>
  </p:cSld>
  <p:clrMapOvr>
    <a:masterClrMapping/>
  </p:clrMapOvr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3e Congrès des socialistes wallons: l'avenir économique et financier de la Wallonie: reconstruction de l'emploi (210456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4:12:14]]></a:t>
            </a:r>
          </a:p>
        </p:txBody>
      </p:sp>
    </p:spTree>
  </p:cSld>
  <p:clrMapOvr>
    <a:masterClrMapping/>
  </p:clrMapOvr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3e Congrès des socialistes wallons: résolution de la Commission "Avenir économique et financier de la Wallonie" (21045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4:12:35]]></a:t>
            </a:r>
          </a:p>
        </p:txBody>
      </p:sp>
    </p:spTree>
  </p:cSld>
  <p:clrMapOvr>
    <a:masterClrMapping/>
  </p:clrMapOvr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3e Congrès des socialistes wallons: un objectif socialiste majeur (21046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4:12:40]]></a:t>
            </a:r>
          </a:p>
        </p:txBody>
      </p:sp>
    </p:spTree>
  </p:cSld>
  <p:clrMapOvr>
    <a:masterClrMapping/>
  </p:clrMapOvr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3e Congrès des socialistes wallons: résolution de la Commision "Qualité du cadre de vie, objectif socialiste" (21046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4:12:22]]></a:t>
            </a:r>
          </a:p>
        </p:txBody>
      </p:sp>
    </p:spTree>
  </p:cSld>
  <p:clrMapOvr>
    <a:masterClrMapping/>
  </p:clrMapOvr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essez-le-feu dans le Golfe (résolution) (210464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4:12:45]]>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livre de la déportation : la vie et la mort dans les 18 camps de concentration et d'extermination (2711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9 2009 at 4:07:20]]></a:t>
            </a:r>
          </a:p>
        </p:txBody>
      </p:sp>
    </p:spTree>
  </p:cSld>
  <p:clrMapOvr>
    <a:masterClrMapping/>
  </p:clrMapOvr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Europe sociale, alibi du Grand Marché intérieur (21046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1 2012 at 4:12:07]]></a:t>
            </a:r>
          </a:p>
        </p:txBody>
      </p:sp>
    </p:spTree>
  </p:cSld>
  <p:clrMapOvr>
    <a:masterClrMapping/>
  </p:clrMapOvr>
</p:sld>
</file>

<file path=ppt/slides/slide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cialisme, n°224 (mars-avril 1991) (210499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8:12:18]]></a:t>
            </a:r>
          </a:p>
        </p:txBody>
      </p:sp>
    </p:spTree>
  </p:cSld>
  <p:clrMapOvr>
    <a:masterClrMapping/>
  </p:clrMapOvr>
</p:sld>
</file>

<file path=ppt/slides/slide3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générosité responsable (210500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8:12:58]]></a:t>
            </a:r>
          </a:p>
        </p:txBody>
      </p:sp>
    </p:spTree>
  </p:cSld>
  <p:clrMapOvr>
    <a:masterClrMapping/>
  </p:clrMapOvr>
</p:sld>
</file>

<file path=ppt/slides/slide3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statut des miliciens (210501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8:12:06]]></a:t>
            </a:r>
          </a:p>
        </p:txBody>
      </p:sp>
    </p:spTree>
  </p:cSld>
  <p:clrMapOvr>
    <a:masterClrMapping/>
  </p:clrMapOvr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égalité des femmes n'est pas pour demain (210501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8:12:07]]></a:t>
            </a:r>
          </a:p>
        </p:txBody>
      </p:sp>
    </p:spTree>
  </p:cSld>
  <p:clrMapOvr>
    <a:masterClrMapping/>
  </p:clrMapOvr>
</p:sld>
</file>

<file path=ppt/slides/slide3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Allemagne inquiète (210501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8:12:18]]></a:t>
            </a:r>
          </a:p>
        </p:txBody>
      </p:sp>
    </p:spTree>
  </p:cSld>
  <p:clrMapOvr>
    <a:masterClrMapping/>
  </p:clrMapOvr>
</p:sld>
</file>

<file path=ppt/slides/slide3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remiers enseignements militaires de la guerre du Golfe (210501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8:12:11]]></a:t>
            </a:r>
          </a:p>
        </p:txBody>
      </p:sp>
    </p:spTree>
  </p:cSld>
  <p:clrMapOvr>
    <a:masterClrMapping/>
  </p:clrMapOvr>
</p:sld>
</file>

<file path=ppt/slides/slide3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ocuments: résolution de l'I.S. (21050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8:12:18]]></a:t>
            </a:r>
          </a:p>
        </p:txBody>
      </p:sp>
    </p:spTree>
  </p:cSld>
  <p:clrMapOvr>
    <a:masterClrMapping/>
  </p:clrMapOvr>
</p:sld>
</file>

<file path=ppt/slides/slide3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enri de Man et la crise de la pensée socialiste européenne (210502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8:12:12]]></a:t>
            </a:r>
          </a:p>
        </p:txBody>
      </p:sp>
    </p:spTree>
  </p:cSld>
  <p:clrMapOvr>
    <a:masterClrMapping/>
  </p:clrMapOvr>
</p:sld>
</file>

<file path=ppt/slides/slide3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cialisme, n°225 (mai-juin 1991) (21052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9:12:27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Immigration, diversité culturelle et démocratie : actes de la table ronde du 24 avril 1998 (21218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ril 30 2009 at 11:04:52]]>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France Raciste (27120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10 2009 at 8:07:46]]></a:t>
            </a:r>
          </a:p>
        </p:txBody>
      </p:sp>
    </p:spTree>
  </p:cSld>
  <p:clrMapOvr>
    <a:masterClrMapping/>
  </p:clrMapOvr>
</p:sld>
</file>

<file path=ppt/slides/slide4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rojet socialiste (amendé par les Fédérations du PS) (210522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9:12:39]]></a:t>
            </a:r>
          </a:p>
        </p:txBody>
      </p:sp>
    </p:spTree>
  </p:cSld>
  <p:clrMapOvr>
    <a:masterClrMapping/>
  </p:clrMapOvr>
</p:sld>
</file>

<file path=ppt/slides/slide4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rojet socialiste (amendé par les Fédérations du PS): en guise d'introduction à la discussion... (210526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9:12:41]]></a:t>
            </a:r>
          </a:p>
        </p:txBody>
      </p:sp>
    </p:spTree>
  </p:cSld>
  <p:clrMapOvr>
    <a:masterClrMapping/>
  </p:clrMapOvr>
</p:sld>
</file>

<file path=ppt/slides/slide4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rojet socialiste (amendé par les Fédérations du PS): intervention de Jean Degré (Fédération de Soignies) (21052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9:12:59]]></a:t>
            </a:r>
          </a:p>
        </p:txBody>
      </p:sp>
    </p:spTree>
  </p:cSld>
  <p:clrMapOvr>
    <a:masterClrMapping/>
  </p:clrMapOvr>
</p:sld>
</file>

<file path=ppt/slides/slide4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rojet socialiste (amendé par les Fédérations du PS): intervention de Jean-Louis Stalport (Fédération de Bruxelles) (210528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9:12:09]]></a:t>
            </a:r>
          </a:p>
        </p:txBody>
      </p:sp>
    </p:spTree>
  </p:cSld>
  <p:clrMapOvr>
    <a:masterClrMapping/>
  </p:clrMapOvr>
</p:sld>
</file>

<file path=ppt/slides/slide4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rojet socialiste (amendé par les Fédérations du PS): intervention de Vicky Albert (fédération de Huy-Waremme) (21053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9:12]]></a:t>
            </a:r>
          </a:p>
        </p:txBody>
      </p:sp>
    </p:spTree>
  </p:cSld>
  <p:clrMapOvr>
    <a:masterClrMapping/>
  </p:clrMapOvr>
</p:sld>
</file>

<file path=ppt/slides/slide4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rojet socialiste (amendé par les Fédérations du PS): intervention de Michel Daerden (Fédérationde Liège) (210532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9:12:15]]></a:t>
            </a:r>
          </a:p>
        </p:txBody>
      </p:sp>
    </p:spTree>
  </p:cSld>
  <p:clrMapOvr>
    <a:masterClrMapping/>
  </p:clrMapOvr>
</p:sld>
</file>

<file path=ppt/slides/slide4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rojet socialiste (amendé par les Fédérations du PS): intervention de Paul Ficheroulle (Fédération de Charleroi) (210532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9:12:58]]></a:t>
            </a:r>
          </a:p>
        </p:txBody>
      </p:sp>
    </p:spTree>
  </p:cSld>
  <p:clrMapOvr>
    <a:masterClrMapping/>
  </p:clrMapOvr>
</p:sld>
</file>

<file path=ppt/slides/slide4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rojet socialiste (amendé par les Fédérations du PS): intervention de Yvon Harmegnies (Fédération de Mons-Borinage) (21053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9:12:55]]></a:t>
            </a:r>
          </a:p>
        </p:txBody>
      </p:sp>
    </p:spTree>
  </p:cSld>
  <p:clrMapOvr>
    <a:masterClrMapping/>
  </p:clrMapOvr>
</p:sld>
</file>

<file path=ppt/slides/slide4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rojet socialiste (amendé par les Fédérations du PS): intervention de André Demazy (Fédération des Belges en RFA) (210534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9:12:21]]></a:t>
            </a:r>
          </a:p>
        </p:txBody>
      </p:sp>
    </p:spTree>
  </p:cSld>
  <p:clrMapOvr>
    <a:masterClrMapping/>
  </p:clrMapOvr>
</p:sld>
</file>

<file path=ppt/slides/slide4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rojet socialiste (amendé par les Fédérations du PS): intervention de Jean-François Istasse (Fédération de Verviers) (210535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9:12:32]]>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hilippe Busquin, socialiste mais encore ? (2834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19 2009 at 12:08:14]]></a:t>
            </a:r>
          </a:p>
        </p:txBody>
      </p:sp>
    </p:spTree>
  </p:cSld>
  <p:clrMapOvr>
    <a:masterClrMapping/>
  </p:clrMapOvr>
</p:sld>
</file>

<file path=ppt/slides/slide4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rojet socialiste (amendé par les Fédérations du PS): intervention de Françoise Gadenne (Fédération de Namur) (210535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9:12:25]]></a:t>
            </a:r>
          </a:p>
        </p:txBody>
      </p:sp>
    </p:spTree>
  </p:cSld>
  <p:clrMapOvr>
    <a:masterClrMapping/>
  </p:clrMapOvr>
</p:sld>
</file>

<file path=ppt/slides/slide4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rojet socialiste (amendé par les Fédérations du PS): intervention de Guy Charlier (Fédération de Luxrmbourg) (21053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9:12:15]]></a:t>
            </a:r>
          </a:p>
        </p:txBody>
      </p:sp>
    </p:spTree>
  </p:cSld>
  <p:clrMapOvr>
    <a:masterClrMapping/>
  </p:clrMapOvr>
</p:sld>
</file>

<file path=ppt/slides/slide4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rojet socialiste (amendé par les Fédérations du PS): intervention de Robert Tollet (Fédération du Brabant Wallon) (21053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9:12:07]]></a:t>
            </a:r>
          </a:p>
        </p:txBody>
      </p:sp>
    </p:spTree>
  </p:cSld>
  <p:clrMapOvr>
    <a:masterClrMapping/>
  </p:clrMapOvr>
</p:sld>
</file>

<file path=ppt/slides/slide4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rojet socialiste (amendé par les Fédérations du PS): intervention de Maurice Bayenet (Fédération de Dinant-Philippeville) (210536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9:12:24]]></a:t>
            </a:r>
          </a:p>
        </p:txBody>
      </p:sp>
    </p:spTree>
  </p:cSld>
  <p:clrMapOvr>
    <a:masterClrMapping/>
  </p:clrMapOvr>
</p:sld>
</file>

<file path=ppt/slides/slide4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rojet socialiste (amendé par les Fédérations du PS): intervention de Jacques Fervaille (Fédération du Hainaut Occidental) (21053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9:12:34]]></a:t>
            </a:r>
          </a:p>
        </p:txBody>
      </p:sp>
    </p:spTree>
  </p:cSld>
  <p:clrMapOvr>
    <a:masterClrMapping/>
  </p:clrMapOvr>
</p:sld>
</file>

<file path=ppt/slides/slide4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rojet socialiste (amendé par les Fédérations du PS): intervention de Alain Camerman (Fédération d'Outre-Mer) (210538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9:12:43]]></a:t>
            </a:r>
          </a:p>
        </p:txBody>
      </p:sp>
    </p:spTree>
  </p:cSld>
  <p:clrMapOvr>
    <a:masterClrMapping/>
  </p:clrMapOvr>
</p:sld>
</file>

<file path=ppt/slides/slide4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rojet socialiste (amendé par les Fédérations du PS): intervention de Ouardia Derriche (Commission interfédérale des Femmes) (210538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9:12:45]]></a:t>
            </a:r>
          </a:p>
        </p:txBody>
      </p:sp>
    </p:spTree>
  </p:cSld>
  <p:clrMapOvr>
    <a:masterClrMapping/>
  </p:clrMapOvr>
</p:sld>
</file>

<file path=ppt/slides/slide4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rojet socialiste (amendé par les Fédérations du PS): intervention de Jean-Maries Deronne (Mouvement des J.S.) (210539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9:12:46]]></a:t>
            </a:r>
          </a:p>
        </p:txBody>
      </p:sp>
    </p:spTree>
  </p:cSld>
  <p:clrMapOvr>
    <a:masterClrMapping/>
  </p:clrMapOvr>
</p:sld>
</file>

<file path=ppt/slides/slide4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rojet socialiste (amendé par les Fédérations du PS): intervention de Camille Gousset (Confédération des Pensionnés Socialistes) (210539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9:12:54]]></a:t>
            </a:r>
          </a:p>
        </p:txBody>
      </p:sp>
    </p:spTree>
  </p:cSld>
  <p:clrMapOvr>
    <a:masterClrMapping/>
  </p:clrMapOvr>
</p:sld>
</file>

<file path=ppt/slides/slide4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rojet socialiste (amendé par les Fédérations du PS): intervention de Marie-José Laloy (Femmes Prévoyantes Socialistes) (210539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9:12:54]]>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Belgique et 50 ans de Nations Unies (28644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26 2009 at 4:08:31]]></a:t>
            </a:r>
          </a:p>
        </p:txBody>
      </p:sp>
    </p:spTree>
  </p:cSld>
  <p:clrMapOvr>
    <a:masterClrMapping/>
  </p:clrMapOvr>
</p:sld>
</file>

<file path=ppt/slides/slide4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cialisme, n°226-227 (juill.- oct. 1991) (21054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10:12:43]]></a:t>
            </a:r>
          </a:p>
        </p:txBody>
      </p:sp>
    </p:spTree>
  </p:cSld>
  <p:clrMapOvr>
    <a:masterClrMapping/>
  </p:clrMapOvr>
</p:sld>
</file>

<file path=ppt/slides/slide4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ctes du colloque Victor Serge: Victor Serge: vie et oeuvre d'un révolutionnaire (21054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10:12:14]]></a:t>
            </a:r>
          </a:p>
        </p:txBody>
      </p:sp>
    </p:spTree>
  </p:cSld>
  <p:clrMapOvr>
    <a:masterClrMapping/>
  </p:clrMapOvr>
</p:sld>
</file>

<file path=ppt/slides/slide4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ctes du colloque Victor Serge: introduction au colloque - l'opposition comme force d'idées: Victor Serge, de la bande à Bonnot à Trotsky (21055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10:12:41]]></a:t>
            </a:r>
          </a:p>
        </p:txBody>
      </p:sp>
    </p:spTree>
  </p:cSld>
  <p:clrMapOvr>
    <a:masterClrMapping/>
  </p:clrMapOvr>
</p:sld>
</file>

<file path=ppt/slides/slide4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ctes du colloque Victor Serge: l'émigration russe antitsariste en Belgique (21055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10:12:17]]></a:t>
            </a:r>
          </a:p>
        </p:txBody>
      </p:sp>
    </p:spTree>
  </p:cSld>
  <p:clrMapOvr>
    <a:masterClrMapping/>
  </p:clrMapOvr>
</p:sld>
</file>

<file path=ppt/slides/slide4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ctes du colloque Victor Serge: Sur les traces de Victor Serge à Bruxelles (21055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10:12:49]]></a:t>
            </a:r>
          </a:p>
        </p:txBody>
      </p:sp>
    </p:spTree>
  </p:cSld>
  <p:clrMapOvr>
    <a:masterClrMapping/>
  </p:clrMapOvr>
</p:sld>
</file>

<file path=ppt/slides/slide4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ctes du colloque Victor Serge: Victor Serge et les anarchistes (21056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10:12:50]]></a:t>
            </a:r>
          </a:p>
        </p:txBody>
      </p:sp>
    </p:spTree>
  </p:cSld>
  <p:clrMapOvr>
    <a:masterClrMapping/>
  </p:clrMapOvr>
</p:sld>
</file>

<file path=ppt/slides/slide4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ctes du colloque Victor Serge: Serge et les anarchistes en Belgique avant 1914 (21061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11:12:35]]></a:t>
            </a:r>
          </a:p>
        </p:txBody>
      </p:sp>
    </p:spTree>
  </p:cSld>
  <p:clrMapOvr>
    <a:masterClrMapping/>
  </p:clrMapOvr>
</p:sld>
</file>

<file path=ppt/slides/slide4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ctes du colloque Victor Serge: les premières armes de la critique: retour aux sources de l'individualisme anarchistes de Victor Serge, dit "Le Rétif" (21061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11:12:30]]></a:t>
            </a:r>
          </a:p>
        </p:txBody>
      </p:sp>
    </p:spTree>
  </p:cSld>
  <p:clrMapOvr>
    <a:masterClrMapping/>
  </p:clrMapOvr>
</p:sld>
</file>

<file path=ppt/slides/slide4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ctes du colloque Victor Serge: Serge Reflects on Stalinism (21062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11:12:52]]></a:t>
            </a:r>
          </a:p>
        </p:txBody>
      </p:sp>
    </p:spTree>
  </p:cSld>
  <p:clrMapOvr>
    <a:masterClrMapping/>
  </p:clrMapOvr>
</p:sld>
</file>

<file path=ppt/slides/slide4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ctes du colloque Victor Serge: correspondances autour de l'affaire Victor Serge (1931-1936) (21062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12:12:01]]>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Belgique fédérale : fondements constitutionnels et légaux (28648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27 2009 at 8:08:40]]></a:t>
            </a:r>
          </a:p>
        </p:txBody>
      </p:sp>
    </p:spTree>
  </p:cSld>
  <p:clrMapOvr>
    <a:masterClrMapping/>
  </p:clrMapOvr>
</p:sld>
</file>

<file path=ppt/slides/slide4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ctes du colloque Victor Serge: Victor Serge, Léon Trotsky et la IVé Internationale (1935-1940) (21062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12:12:13]]></a:t>
            </a:r>
          </a:p>
        </p:txBody>
      </p:sp>
    </p:spTree>
  </p:cSld>
  <p:clrMapOvr>
    <a:masterClrMapping/>
  </p:clrMapOvr>
</p:sld>
</file>

<file path=ppt/slides/slide4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ctes du colloque Victor Serge: ce que je dois à Victor Serge (210626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12:12:26]]></a:t>
            </a:r>
          </a:p>
        </p:txBody>
      </p:sp>
    </p:spTree>
  </p:cSld>
  <p:clrMapOvr>
    <a:masterClrMapping/>
  </p:clrMapOvr>
</p:sld>
</file>

<file path=ppt/slides/slide4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ctes du colloque Victor Serge: Victor Serge et l'Espagne (1936-1939) (210627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12:12:24]]></a:t>
            </a:r>
          </a:p>
        </p:txBody>
      </p:sp>
    </p:spTree>
  </p:cSld>
  <p:clrMapOvr>
    <a:masterClrMapping/>
  </p:clrMapOvr>
</p:sld>
</file>

<file path=ppt/slides/slide4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ctes du colloque Victor Serge: le "couple" Kibaltchich et la civilisation mexicaine (210627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12:12:28]]></a:t>
            </a:r>
          </a:p>
        </p:txBody>
      </p:sp>
    </p:spTree>
  </p:cSld>
  <p:clrMapOvr>
    <a:masterClrMapping/>
  </p:clrMapOvr>
</p:sld>
</file>

<file path=ppt/slides/slide4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ctes du colloque Victor Serge: Victor Serge et la culture prolétarienne (21062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12:12:32]]></a:t>
            </a:r>
          </a:p>
        </p:txBody>
      </p:sp>
    </p:spTree>
  </p:cSld>
  <p:clrMapOvr>
    <a:masterClrMapping/>
  </p:clrMapOvr>
</p:sld>
</file>

<file path=ppt/slides/slide4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ctes du colloque Victor Serge: Victor Serge et Charles Plisnier (210628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12:12:57]]></a:t>
            </a:r>
          </a:p>
        </p:txBody>
      </p:sp>
    </p:spTree>
  </p:cSld>
  <p:clrMapOvr>
    <a:masterClrMapping/>
  </p:clrMapOvr>
</p:sld>
</file>

<file path=ppt/slides/slide4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ctes du colloque Victor Serge: Victor Serge et le roman révolutionnaire (210630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12:12:06]]></a:t>
            </a:r>
          </a:p>
        </p:txBody>
      </p:sp>
    </p:spTree>
  </p:cSld>
  <p:clrMapOvr>
    <a:masterClrMapping/>
  </p:clrMapOvr>
</p:sld>
</file>

<file path=ppt/slides/slide4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ctes du colloque Victor Serge: la contribution de Victor Serge à 'Clarté' (1921-1928) (210631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12:12:55]]></a:t>
            </a:r>
          </a:p>
        </p:txBody>
      </p:sp>
    </p:spTree>
  </p:cSld>
  <p:clrMapOvr>
    <a:masterClrMapping/>
  </p:clrMapOvr>
</p:sld>
</file>

<file path=ppt/slides/slide4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ctes du colloque Victor Serge: Victor Serge et le léninisme libertaire (21064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12:12:52]]></a:t>
            </a:r>
          </a:p>
        </p:txBody>
      </p:sp>
    </p:spTree>
  </p:cSld>
  <p:clrMapOvr>
    <a:masterClrMapping/>
  </p:clrMapOvr>
</p:sld>
</file>

<file path=ppt/slides/slide4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ctes du colloque Victor Serge: Victor's Serge Carnets (210642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12:12:43]]>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bibliothèques publiques en Communauté française : guide 1994 (28675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27 2009 at 11:08:35]]></a:t>
            </a:r>
          </a:p>
        </p:txBody>
      </p:sp>
    </p:spTree>
  </p:cSld>
  <p:clrMapOvr>
    <a:masterClrMapping/>
  </p:clrMapOvr>
</p:sld>
</file>

<file path=ppt/slides/slide4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ctes du colloque Victor Serge: Victor Serge et "la pensée 68" (210642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1:12:09]]></a:t>
            </a:r>
          </a:p>
        </p:txBody>
      </p:sp>
    </p:spTree>
  </p:cSld>
  <p:clrMapOvr>
    <a:masterClrMapping/>
  </p:clrMapOvr>
</p:sld>
</file>

<file path=ppt/slides/slide4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ctes du colloque Victor Serge: Victor Serge et le socialisme en exil (210642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1:12:38]]></a:t>
            </a:r>
          </a:p>
        </p:txBody>
      </p:sp>
    </p:spTree>
  </p:cSld>
  <p:clrMapOvr>
    <a:masterClrMapping/>
  </p:clrMapOvr>
</p:sld>
</file>

<file path=ppt/slides/slide4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ctes du colloque Victor Serge: bibliographie choisie (210643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1:12:45]]></a:t>
            </a:r>
          </a:p>
        </p:txBody>
      </p:sp>
    </p:spTree>
  </p:cSld>
  <p:clrMapOvr>
    <a:masterClrMapping/>
  </p:clrMapOvr>
</p:sld>
</file>

<file path=ppt/slides/slide4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ctes du colloque Victor Serge: Victor Serge et la presse belge (1936-1940) (21065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2:12:04]]></a:t>
            </a:r>
          </a:p>
        </p:txBody>
      </p:sp>
    </p:spTree>
  </p:cSld>
  <p:clrMapOvr>
    <a:masterClrMapping/>
  </p:clrMapOvr>
</p:sld>
</file>

<file path=ppt/slides/slide4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ctes du Colloque Victor Serge: Victor Serge et l'Espagne (21066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2:12:49]]></a:t>
            </a:r>
          </a:p>
        </p:txBody>
      </p:sp>
    </p:spTree>
  </p:cSld>
  <p:clrMapOvr>
    <a:masterClrMapping/>
  </p:clrMapOvr>
</p:sld>
</file>

<file path=ppt/slides/slide4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cialisme, n°228 (nov.- déc. 1991) (210660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2:12:29]]></a:t>
            </a:r>
          </a:p>
        </p:txBody>
      </p:sp>
    </p:spTree>
  </p:cSld>
  <p:clrMapOvr>
    <a:masterClrMapping/>
  </p:clrMapOvr>
</p:sld>
</file>

<file path=ppt/slides/slide4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"Si nous le voulons, l'avenir nous appartient" (210661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2:12:57]]></a:t>
            </a:r>
          </a:p>
        </p:txBody>
      </p:sp>
    </p:spTree>
  </p:cSld>
  <p:clrMapOvr>
    <a:masterClrMapping/>
  </p:clrMapOvr>
</p:sld>
</file>

<file path=ppt/slides/slide4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lections du 24 novembre 1991: les bases fondamentales de notre action (210661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2:12:59]]></a:t>
            </a:r>
          </a:p>
        </p:txBody>
      </p:sp>
    </p:spTree>
  </p:cSld>
  <p:clrMapOvr>
    <a:masterClrMapping/>
  </p:clrMapOvr>
</p:sld>
</file>

<file path=ppt/slides/slide4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compétences du Gouvernement et des Exécutifs régionaux et communautaires lors de la dissolution des Assemblées législatives (21066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2:12:58]]></a:t>
            </a:r>
          </a:p>
        </p:txBody>
      </p:sp>
    </p:spTree>
  </p:cSld>
  <p:clrMapOvr>
    <a:masterClrMapping/>
  </p:clrMapOvr>
</p:sld>
</file>

<file path=ppt/slides/slide4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evisorat - enjeux - conflis (21066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2 2012 at 2:12:22]]>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tat de l'environnement wallon 1994 : volume 1 (28686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27 2009 at 4:08:32]]></a:t>
            </a:r>
          </a:p>
        </p:txBody>
      </p:sp>
    </p:spTree>
  </p:cSld>
  <p:clrMapOvr>
    <a:masterClrMapping/>
  </p:clrMapOvr>
</p:sld>
</file>

<file path=ppt/slides/slide4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etit guide des grands travaux inutiles (211014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4 2012 at 10:12:36]]></a:t>
            </a:r>
          </a:p>
        </p:txBody>
      </p:sp>
    </p:spTree>
  </p:cSld>
  <p:clrMapOvr>
    <a:masterClrMapping/>
  </p:clrMapOvr>
</p:sld>
</file>

<file path=ppt/slides/slide4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régression française (211172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4 2012 at 2:12:56]]></a:t>
            </a:r>
          </a:p>
        </p:txBody>
      </p:sp>
    </p:spTree>
  </p:cSld>
  <p:clrMapOvr>
    <a:masterClrMapping/>
  </p:clrMapOvr>
</p:sld>
</file>

<file path=ppt/slides/slide4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olitique sociale européenne : une voie à suivre pour l'Union : livre blanc (211378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7 2012 at 10:12:54]]></a:t>
            </a:r>
          </a:p>
        </p:txBody>
      </p:sp>
    </p:spTree>
  </p:cSld>
  <p:clrMapOvr>
    <a:masterClrMapping/>
  </p:clrMapOvr>
</p:sld>
</file>

<file path=ppt/slides/slide4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asseport pour l'amitié (21180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8 2012 at 1:12]]></a:t>
            </a:r>
          </a:p>
        </p:txBody>
      </p:sp>
    </p:spTree>
  </p:cSld>
  <p:clrMapOvr>
    <a:masterClrMapping/>
  </p:clrMapOvr>
</p:sld>
</file>

<file path=ppt/slides/slide4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 bout du désert (21182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8 2012 at 2:12:21]]></a:t>
            </a:r>
          </a:p>
        </p:txBody>
      </p:sp>
    </p:spTree>
  </p:cSld>
  <p:clrMapOvr>
    <a:masterClrMapping/>
  </p:clrMapOvr>
</p:sld>
</file>

<file path=ppt/slides/slide4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harleroi: 1830-1994: histoire d'une Métropole (21208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9 2012 at 2:12:55]]></a:t>
            </a:r>
          </a:p>
        </p:txBody>
      </p:sp>
    </p:spTree>
  </p:cSld>
  <p:clrMapOvr>
    <a:masterClrMapping/>
  </p:clrMapOvr>
</p:sld>
</file>

<file path=ppt/slides/slide4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ays de Charleroi de l'occupation à la libération 1940-1944: cinquantième anniversaire de la libération (21215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9 2012 at 4:12:15]]></a:t>
            </a:r>
          </a:p>
        </p:txBody>
      </p:sp>
    </p:spTree>
  </p:cSld>
  <p:clrMapOvr>
    <a:masterClrMapping/>
  </p:clrMapOvr>
</p:sld>
</file>

<file path=ppt/slides/slide4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question religieuse et le socialisme (21246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21 2012 at 11:12:47]]></a:t>
            </a:r>
          </a:p>
        </p:txBody>
      </p:sp>
    </p:spTree>
  </p:cSld>
  <p:clrMapOvr>
    <a:masterClrMapping/>
  </p:clrMapOvr>
</p:sld>
</file>

<file path=ppt/slides/slide4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our une autre politique en matière de drogues (21780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21 2013 at 9:01:47]]></a:t>
            </a:r>
          </a:p>
        </p:txBody>
      </p:sp>
    </p:spTree>
  </p:cSld>
  <p:clrMapOvr>
    <a:masterClrMapping/>
  </p:clrMapOvr>
</p:sld>
</file>

<file path=ppt/slides/slide4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ops Musagete (21944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23 2013 at 4:01:20]]>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tat de l'environnement wallon 1994 : volume (28686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27 2009 at 4:08:43]]></a:t>
            </a:r>
          </a:p>
        </p:txBody>
      </p:sp>
    </p:spTree>
  </p:cSld>
  <p:clrMapOvr>
    <a:masterClrMapping/>
  </p:clrMapOvr>
</p:sld>
</file>

<file path=ppt/slides/slide4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internements psychiatriques à Liège de 1884 à 1913 (22086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28 2013 at 2:01:11]]></a:t>
            </a:r>
          </a:p>
        </p:txBody>
      </p:sp>
    </p:spTree>
  </p:cSld>
  <p:clrMapOvr>
    <a:masterClrMapping/>
  </p:clrMapOvr>
</p:sld>
</file>

<file path=ppt/slides/slide4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Van vallen en opvangen 50 jaar sociale zekerheid : een verhaal in beelden (22174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30 2013 at 11:01:28]]></a:t>
            </a:r>
          </a:p>
        </p:txBody>
      </p:sp>
    </p:spTree>
  </p:cSld>
  <p:clrMapOvr>
    <a:masterClrMapping/>
  </p:clrMapOvr>
</p:sld>
</file>

<file path=ppt/slides/slide4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ormations par le travail : une pédagogie contre l'exclusion (22233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31 2013 at 2:01:02]]></a:t>
            </a:r>
          </a:p>
        </p:txBody>
      </p:sp>
    </p:spTree>
  </p:cSld>
  <p:clrMapOvr>
    <a:masterClrMapping/>
  </p:clrMapOvr>
</p:sld>
</file>

<file path=ppt/slides/slide4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 France : mythes, culture, politique (22258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 2013 at 11:02:29]]></a:t>
            </a:r>
          </a:p>
        </p:txBody>
      </p:sp>
    </p:spTree>
  </p:cSld>
  <p:clrMapOvr>
    <a:masterClrMapping/>
  </p:clrMapOvr>
</p:sld>
</file>

<file path=ppt/slides/slide4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royaume (22263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 2013 at 12:02:26]]></a:t>
            </a:r>
          </a:p>
        </p:txBody>
      </p:sp>
    </p:spTree>
  </p:cSld>
  <p:clrMapOvr>
    <a:masterClrMapping/>
  </p:clrMapOvr>
</p:sld>
</file>

<file path=ppt/slides/slide4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ension au féminin (22267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 2013 at 2:02:45]]></a:t>
            </a:r>
          </a:p>
        </p:txBody>
      </p:sp>
    </p:spTree>
  </p:cSld>
  <p:clrMapOvr>
    <a:masterClrMapping/>
  </p:clrMapOvr>
</p:sld>
</file>

<file path=ppt/slides/slide4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ieu entra par la fenêtre (22270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 2013 at 2:02:30]]></a:t>
            </a:r>
          </a:p>
        </p:txBody>
      </p:sp>
    </p:spTree>
  </p:cSld>
  <p:clrMapOvr>
    <a:masterClrMapping/>
  </p:clrMapOvr>
</p:sld>
</file>

<file path=ppt/slides/slide4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ête nationale (22282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4 2013 at 9:02:17]]></a:t>
            </a:r>
          </a:p>
        </p:txBody>
      </p:sp>
    </p:spTree>
  </p:cSld>
  <p:clrMapOvr>
    <a:masterClrMapping/>
  </p:clrMapOvr>
</p:sld>
</file>

<file path=ppt/slides/slide4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tlas : de la population européenne (22306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4 2013 at 3:02:43]]></a:t>
            </a:r>
          </a:p>
        </p:txBody>
      </p:sp>
    </p:spTree>
  </p:cSld>
  <p:clrMapOvr>
    <a:masterClrMapping/>
  </p:clrMapOvr>
</p:sld>
</file>

<file path=ppt/slides/slide4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aysages de frontières : tracés de limites et levés topographiques : XVIIe-XIXe siècle (223088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4 2013 at 3:02:46]]>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tat de l'environnement wallon 1995 : 3, forêt et sylviculture (28712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28 2009 at 10:08]]></a:t>
            </a:r>
          </a:p>
        </p:txBody>
      </p:sp>
    </p:spTree>
  </p:cSld>
  <p:clrMapOvr>
    <a:masterClrMapping/>
  </p:clrMapOvr>
</p:sld>
</file>

<file path=ppt/slides/slide4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belges (22313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4 2013 at 4:02:29]]></a:t>
            </a:r>
          </a:p>
        </p:txBody>
      </p:sp>
    </p:spTree>
  </p:cSld>
  <p:clrMapOvr>
    <a:masterClrMapping/>
  </p:clrMapOvr>
</p:sld>
</file>

<file path=ppt/slides/slide4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istoire de l'Europe (22320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5 2013 at 10:02:01]]></a:t>
            </a:r>
          </a:p>
        </p:txBody>
      </p:sp>
    </p:spTree>
  </p:cSld>
  <p:clrMapOvr>
    <a:masterClrMapping/>
  </p:clrMapOvr>
</p:sld>
</file>

<file path=ppt/slides/slide4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Une autre histoire des belges (223232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5 2013 at 10:02:53]]></a:t>
            </a:r>
          </a:p>
        </p:txBody>
      </p:sp>
    </p:spTree>
  </p:cSld>
  <p:clrMapOvr>
    <a:masterClrMapping/>
  </p:clrMapOvr>
</p:sld>
</file>

<file path=ppt/slides/slide4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Wallonie en projets : actes des colloques (224614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8 2013 at 11:02:37]]></a:t>
            </a:r>
          </a:p>
        </p:txBody>
      </p:sp>
    </p:spTree>
  </p:cSld>
  <p:clrMapOvr>
    <a:masterClrMapping/>
  </p:clrMapOvr>
</p:sld>
</file>

<file path=ppt/slides/slide4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épertoire des organisations générales d'éducation permanente (22482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3 at 10:02:18]]></a:t>
            </a:r>
          </a:p>
        </p:txBody>
      </p:sp>
    </p:spTree>
  </p:cSld>
  <p:clrMapOvr>
    <a:masterClrMapping/>
  </p:clrMapOvr>
</p:sld>
</file>

<file path=ppt/slides/slide4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s sculptures au cimetière du Sud à Tournai : bronze et pierre au service du souvenir (225108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3 at 4:02:28]]></a:t>
            </a:r>
          </a:p>
        </p:txBody>
      </p:sp>
    </p:spTree>
  </p:cSld>
  <p:clrMapOvr>
    <a:masterClrMapping/>
  </p:clrMapOvr>
</p:sld>
</file>

<file path=ppt/slides/slide4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ttre à un jeune socialiste (22520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2 2013 at 9:02:39]]></a:t>
            </a:r>
          </a:p>
        </p:txBody>
      </p:sp>
    </p:spTree>
  </p:cSld>
  <p:clrMapOvr>
    <a:masterClrMapping/>
  </p:clrMapOvr>
</p:sld>
</file>

<file path=ppt/slides/slide4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rgumentaire (22526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2 2013 at 10:02:07]]></a:t>
            </a:r>
          </a:p>
        </p:txBody>
      </p:sp>
    </p:spTree>
  </p:cSld>
  <p:clrMapOvr>
    <a:masterClrMapping/>
  </p:clrMapOvr>
</p:sld>
</file>

<file path=ppt/slides/slide4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istoire des finances communales : dans l'évolution économique, financière et sociale de la Belgique : 1918-1985. Tome 1 (22543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2 2013 at 2:02:21]]></a:t>
            </a:r>
          </a:p>
        </p:txBody>
      </p:sp>
    </p:spTree>
  </p:cSld>
  <p:clrMapOvr>
    <a:masterClrMapping/>
  </p:clrMapOvr>
</p:sld>
</file>

<file path=ppt/slides/slide4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lmanach wallon : 1998 (22563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3 2013 at 9:02:57]]>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tat de l'environnement wallon 1995 : 4, énergie (28712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28 2009 at 11:08:04]]></a:t>
            </a:r>
          </a:p>
        </p:txBody>
      </p:sp>
    </p:spTree>
  </p:cSld>
  <p:clrMapOvr>
    <a:masterClrMapping/>
  </p:clrMapOvr>
</p:sld>
</file>

<file path=ppt/slides/slide4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lmanach wallon : 1999 (22563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3 2013 at 10:02:48]]></a:t>
            </a:r>
          </a:p>
        </p:txBody>
      </p:sp>
    </p:spTree>
  </p:cSld>
  <p:clrMapOvr>
    <a:masterClrMapping/>
  </p:clrMapOvr>
</p:sld>
</file>

<file path=ppt/slides/slide4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ntre poésie et propagande : Charles Plisnier et les choeurs parlés en Belgique (22876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21 2013 at 3:02:45]]></a:t>
            </a:r>
          </a:p>
        </p:txBody>
      </p:sp>
    </p:spTree>
  </p:cSld>
  <p:clrMapOvr>
    <a:masterClrMapping/>
  </p:clrMapOvr>
</p:sld>
</file>

<file path=ppt/slides/slide4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uerre et paix scolaires : 1950-1958 (228813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21 2013 at 3:02:14]]></a:t>
            </a:r>
          </a:p>
        </p:txBody>
      </p:sp>
    </p:spTree>
  </p:cSld>
  <p:clrMapOvr>
    <a:masterClrMapping/>
  </p:clrMapOvr>
</p:sld>
</file>

<file path=ppt/slides/slide4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uropa 1848 : I giornali triennio democratico (1848-1851) : la raccolte della Fondazione Feltrinelli (22886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21 2013 at 4:02:06]]></a:t>
            </a:r>
          </a:p>
        </p:txBody>
      </p:sp>
    </p:spTree>
  </p:cSld>
  <p:clrMapOvr>
    <a:masterClrMapping/>
  </p:clrMapOvr>
</p:sld>
</file>

<file path=ppt/slides/slide4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iangiacomo Feltrinelli Foundation a Guide : Archives Library Research Activities (22886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21 2013 at 4:02:28]]></a:t>
            </a:r>
          </a:p>
        </p:txBody>
      </p:sp>
    </p:spTree>
  </p:cSld>
  <p:clrMapOvr>
    <a:masterClrMapping/>
  </p:clrMapOvr>
</p:sld>
</file>

<file path=ppt/slides/slide4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aroles d'homme (22908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22 2013 at 11:02:46]]></a:t>
            </a:r>
          </a:p>
        </p:txBody>
      </p:sp>
    </p:spTree>
  </p:cSld>
  <p:clrMapOvr>
    <a:masterClrMapping/>
  </p:clrMapOvr>
</p:sld>
</file>

<file path=ppt/slides/slide4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cri du fou et l'or du silence (22913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22 2013 at 12:02:31]]></a:t>
            </a:r>
          </a:p>
        </p:txBody>
      </p:sp>
    </p:spTree>
  </p:cSld>
  <p:clrMapOvr>
    <a:masterClrMapping/>
  </p:clrMapOvr>
</p:sld>
</file>

<file path=ppt/slides/slide4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atrimoine rural de Wallonie : la maison paysanne (229136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22 2013 at 12:02:16]]></a:t>
            </a:r>
          </a:p>
        </p:txBody>
      </p:sp>
    </p:spTree>
  </p:cSld>
  <p:clrMapOvr>
    <a:masterClrMapping/>
  </p:clrMapOvr>
</p:sld>
</file>

<file path=ppt/slides/slide4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atrimoine civil public de Wallonie (22920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22 2013 at 2:02:35]]></a:t>
            </a:r>
          </a:p>
        </p:txBody>
      </p:sp>
    </p:spTree>
  </p:cSld>
  <p:clrMapOvr>
    <a:masterClrMapping/>
  </p:clrMapOvr>
</p:sld>
</file>

<file path=ppt/slides/slide4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atrimoine industriel de Wallonie (229444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25 2013 at 11:02:11]]>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long remords du pouvoir : le Parti socialiste français (1905-1992) (28730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31 2009 at 9:08:08]]></a:t>
            </a:r>
          </a:p>
        </p:txBody>
      </p:sp>
    </p:spTree>
  </p:cSld>
  <p:clrMapOvr>
    <a:masterClrMapping/>
  </p:clrMapOvr>
</p:sld>
</file>

<file path=ppt/slides/slide4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VHS (246308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ril 25 2013 at 3:04:15]]></a:t>
            </a:r>
          </a:p>
        </p:txBody>
      </p:sp>
    </p:spTree>
  </p:cSld>
  <p:clrMapOvr>
    <a:masterClrMapping/>
  </p:clrMapOvr>
</p:sld>
</file>

<file path=ppt/slides/slide4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00 ans de 1er Mai en Province de Liège (25164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27 2013 at 12:05:44]]></a:t>
            </a:r>
          </a:p>
        </p:txBody>
      </p:sp>
    </p:spTree>
  </p:cSld>
  <p:clrMapOvr>
    <a:masterClrMapping/>
  </p:clrMapOvr>
</p:sld>
</file>

<file path=ppt/slides/slide4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onds Léon Merlot  (25317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30 2013 at 4:05:12]]></a:t>
            </a:r>
          </a:p>
        </p:txBody>
      </p:sp>
    </p:spTree>
  </p:cSld>
  <p:clrMapOvr>
    <a:masterClrMapping/>
  </p:clrMapOvr>
</p:sld>
</file>

<file path=ppt/slides/slide4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canton de Bassenge : une cantonale pour quoi faire ? (26144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9 2013 at 9:07:11]]></a:t>
            </a:r>
          </a:p>
        </p:txBody>
      </p:sp>
    </p:spTree>
  </p:cSld>
  <p:clrMapOvr>
    <a:masterClrMapping/>
  </p:clrMapOvr>
</p:sld>
</file>

<file path=ppt/slides/slide4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DVD (27737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9 2013 at 6:10:27]]></a:t>
            </a:r>
          </a:p>
        </p:txBody>
      </p:sp>
    </p:spTree>
  </p:cSld>
  <p:clrMapOvr>
    <a:masterClrMapping/>
  </p:clrMapOvr>
</p:sld>
</file>

<file path=ppt/slides/slide4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ttres aux jeunes Wallons (28291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2 2013 at 11:11:58]]></a:t>
            </a:r>
          </a:p>
        </p:txBody>
      </p:sp>
    </p:spTree>
  </p:cSld>
  <p:clrMapOvr>
    <a:masterClrMapping/>
  </p:clrMapOvr>
</p:sld>
</file>

<file path=ppt/slides/slide4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emento communal 1998 : base de données (28534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5 2013 at 4:11:36]]></a:t>
            </a:r>
          </a:p>
        </p:txBody>
      </p:sp>
    </p:spTree>
  </p:cSld>
  <p:clrMapOvr>
    <a:masterClrMapping/>
  </p:clrMapOvr>
</p:sld>
</file>

<file path=ppt/slides/slide4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astricht : le traité sur l'Union européenne : la position du Parlement européen (286132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8 2013 at 11:11:15]]></a:t>
            </a:r>
          </a:p>
        </p:txBody>
      </p:sp>
    </p:spTree>
  </p:cSld>
  <p:clrMapOvr>
    <a:masterClrMapping/>
  </p:clrMapOvr>
</p:sld>
</file>

<file path=ppt/slides/slide4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t by Chance : A History of the International Cooperative and Mutual Insurance Federation (29083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7 2013 at 9:12:08]]></a:t>
            </a:r>
          </a:p>
        </p:txBody>
      </p:sp>
    </p:spTree>
  </p:cSld>
  <p:clrMapOvr>
    <a:masterClrMapping/>
  </p:clrMapOvr>
</p:sld>
</file>

<file path=ppt/slides/slide4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dossiers noirs de la Belgique (29085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7 2013 at 9:12:11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Belgique et ses immigrés : les politiques manquées (21402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ril 30 2009 at 12:04:30]]>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avenir du secteur financier en Belgique (31315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2 2009 at 4:12:24]]></a:t>
            </a:r>
          </a:p>
        </p:txBody>
      </p:sp>
    </p:spTree>
  </p:cSld>
  <p:clrMapOvr>
    <a:masterClrMapping/>
  </p:clrMapOvr>
</p:sld>
</file>

<file path=ppt/slides/slide5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uerre du Golfe : le dossier secret (29096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7 2013 at 11:12:48]]></a:t>
            </a:r>
          </a:p>
        </p:txBody>
      </p:sp>
    </p:spTree>
  </p:cSld>
  <p:clrMapOvr>
    <a:masterClrMapping/>
  </p:clrMapOvr>
</p:sld>
</file>

<file path=ppt/slides/slide5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Une morale sans moralisme (291145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7 2013 at 3:12:17]]></a:t>
            </a:r>
          </a:p>
        </p:txBody>
      </p:sp>
    </p:spTree>
  </p:cSld>
  <p:clrMapOvr>
    <a:masterClrMapping/>
  </p:clrMapOvr>
</p:sld>
</file>

<file path=ppt/slides/slide5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lbert Frère : le fils du marchand de clous (29118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7 2013 at 3:12:18]]></a:t>
            </a:r>
          </a:p>
        </p:txBody>
      </p:sp>
    </p:spTree>
  </p:cSld>
  <p:clrMapOvr>
    <a:masterClrMapping/>
  </p:clrMapOvr>
</p:sld>
</file>

<file path=ppt/slides/slide5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bal des empires : les dessous du capitalisme belge (29135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8 2013 at 12:12:06]]></a:t>
            </a:r>
          </a:p>
        </p:txBody>
      </p:sp>
    </p:spTree>
  </p:cSld>
  <p:clrMapOvr>
    <a:masterClrMapping/>
  </p:clrMapOvr>
</p:sld>
</file>

<file path=ppt/slides/slide5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chemins de la démocratie (29138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8 2013 at 2:12:58]]></a:t>
            </a:r>
          </a:p>
        </p:txBody>
      </p:sp>
    </p:spTree>
  </p:cSld>
  <p:clrMapOvr>
    <a:masterClrMapping/>
  </p:clrMapOvr>
</p:sld>
</file>

<file path=ppt/slides/slide5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 l'Atlantique à l'Oural : l'après-communisme (29143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8 2013 at 3:12:42]]></a:t>
            </a:r>
          </a:p>
        </p:txBody>
      </p:sp>
    </p:spTree>
  </p:cSld>
  <p:clrMapOvr>
    <a:masterClrMapping/>
  </p:clrMapOvr>
</p:sld>
</file>

<file path=ppt/slides/slide5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URSS : la roulette russe des nationalisme (29144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8 2013 at 4:12:06]]></a:t>
            </a:r>
          </a:p>
        </p:txBody>
      </p:sp>
    </p:spTree>
  </p:cSld>
  <p:clrMapOvr>
    <a:masterClrMapping/>
  </p:clrMapOvr>
</p:sld>
</file>

<file path=ppt/slides/slide5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essages pour le 21e siècle : notre planète... un seul monde (29146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9 2013 at 9:12:24]]></a:t>
            </a:r>
          </a:p>
        </p:txBody>
      </p:sp>
    </p:spTree>
  </p:cSld>
  <p:clrMapOvr>
    <a:masterClrMapping/>
  </p:clrMapOvr>
</p:sld>
</file>

<file path=ppt/slides/slide5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état de la Planète 1992 (29157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9 2013 at 11:12:27]]></a:t>
            </a:r>
          </a:p>
        </p:txBody>
      </p:sp>
    </p:spTree>
  </p:cSld>
  <p:clrMapOvr>
    <a:masterClrMapping/>
  </p:clrMapOvr>
</p:sld>
</file>

<file path=ppt/slides/slide5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commune : de l'anecdote à l'institution (29162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9 2013 at 1:12:14]]>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roit d'asile : des propositions (31315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2 2009 at 4:12:34]]></a:t>
            </a:r>
          </a:p>
        </p:txBody>
      </p:sp>
    </p:spTree>
  </p:cSld>
  <p:clrMapOvr>
    <a:masterClrMapping/>
  </p:clrMapOvr>
</p:sld>
</file>

<file path=ppt/slides/slide5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rançois Mitterrand : le roman de sa vie (29168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9 2013 at 3:12:55]]></a:t>
            </a:r>
          </a:p>
        </p:txBody>
      </p:sp>
    </p:spTree>
  </p:cSld>
  <p:clrMapOvr>
    <a:masterClrMapping/>
  </p:clrMapOvr>
</p:sld>
</file>

<file path=ppt/slides/slide5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Périodiques (29177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20 2013 at 11:12:39]]></a:t>
            </a:r>
          </a:p>
        </p:txBody>
      </p:sp>
    </p:spTree>
  </p:cSld>
  <p:clrMapOvr>
    <a:masterClrMapping/>
  </p:clrMapOvr>
</p:sld>
</file>

<file path=ppt/slides/slide5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Photos (30277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0 2014 at 5:02:20]]></a:t>
            </a:r>
          </a:p>
        </p:txBody>
      </p:sp>
    </p:spTree>
  </p:cSld>
  <p:clrMapOvr>
    <a:masterClrMapping/>
  </p:clrMapOvr>
</p:sld>
</file>

<file path=ppt/slides/slide5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Repères biographiques et portraits (33234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1 2014 at 11:07:37]]></a:t>
            </a:r>
          </a:p>
        </p:txBody>
      </p:sp>
    </p:spTree>
  </p:cSld>
  <p:clrMapOvr>
    <a:masterClrMapping/>
  </p:clrMapOvr>
</p:sld>
</file>

<file path=ppt/slides/slide5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Essor et développement de Liège et sa région (33234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1 2014 at 11:07:04]]></a:t>
            </a:r>
          </a:p>
        </p:txBody>
      </p:sp>
    </p:spTree>
  </p:cSld>
  <p:clrMapOvr>
    <a:masterClrMapping/>
  </p:clrMapOvr>
</p:sld>
</file>

<file path=ppt/slides/slide5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Parcours militaire (33262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2 2014 at 10:07:58]]></a:t>
            </a:r>
          </a:p>
        </p:txBody>
      </p:sp>
    </p:spTree>
  </p:cSld>
  <p:clrMapOvr>
    <a:masterClrMapping/>
  </p:clrMapOvr>
</p:sld>
</file>

<file path=ppt/slides/slide5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Portraits et hommages (33271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2 2014 at 11:07:24]]></a:t>
            </a:r>
          </a:p>
        </p:txBody>
      </p:sp>
    </p:spTree>
  </p:cSld>
  <p:clrMapOvr>
    <a:masterClrMapping/>
  </p:clrMapOvr>
</p:sld>
</file>

<file path=ppt/slides/slide5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Monument Tchantchès (33280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2 2014 at 2:07:02]]></a:t>
            </a:r>
          </a:p>
        </p:txBody>
      </p:sp>
    </p:spTree>
  </p:cSld>
  <p:clrMapOvr>
    <a:masterClrMapping/>
  </p:clrMapOvr>
</p:sld>
</file>

<file path=ppt/slides/slide5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Port autonome et Canal Albert (334987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10 2014 at 4:07:41]]></a:t>
            </a:r>
          </a:p>
        </p:txBody>
      </p:sp>
    </p:spTree>
  </p:cSld>
  <p:clrMapOvr>
    <a:masterClrMapping/>
  </p:clrMapOvr>
</p:sld>
</file>

<file path=ppt/slides/slide5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Le Grand Liège (334987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10 2014 at 4:07:28]]>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éthique face au changement (31315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2 2009 at 4:12:43]]></a:t>
            </a:r>
          </a:p>
        </p:txBody>
      </p:sp>
    </p:spTree>
  </p:cSld>
  <p:clrMapOvr>
    <a:masterClrMapping/>
  </p:clrMapOvr>
</p:sld>
</file>

<file path=ppt/slides/slide5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Fonds Jean-Claude Peeters (35624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9 2014 at 11:11:54]]></a:t>
            </a:r>
          </a:p>
        </p:txBody>
      </p:sp>
    </p:spTree>
  </p:cSld>
  <p:clrMapOvr>
    <a:masterClrMapping/>
  </p:clrMapOvr>
</p:sld>
</file>

<file path=ppt/slides/slide5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uit la vie (la) (35628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9 2014 at 1:11:08]]></a:t>
            </a:r>
          </a:p>
        </p:txBody>
      </p:sp>
    </p:spTree>
  </p:cSld>
  <p:clrMapOvr>
    <a:masterClrMapping/>
  </p:clrMapOvr>
</p:sld>
</file>

<file path=ppt/slides/slide5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Une envie de politique : entretiens avec Lucas Delattre et Guy Herzlich (356296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9 2014 at 1:11:58]]></a:t>
            </a:r>
          </a:p>
        </p:txBody>
      </p:sp>
    </p:spTree>
  </p:cSld>
  <p:clrMapOvr>
    <a:masterClrMapping/>
  </p:clrMapOvr>
</p:sld>
</file>

<file path=ppt/slides/slide5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cas Dehaene (356333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9 2014 at 3:11:13]]></a:t>
            </a:r>
          </a:p>
        </p:txBody>
      </p:sp>
    </p:spTree>
  </p:cSld>
  <p:clrMapOvr>
    <a:masterClrMapping/>
  </p:clrMapOvr>
</p:sld>
</file>

<file path=ppt/slides/slide5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résident (le) (35634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9 2014 at 4:11:13]]></a:t>
            </a:r>
          </a:p>
        </p:txBody>
      </p:sp>
    </p:spTree>
  </p:cSld>
  <p:clrMapOvr>
    <a:masterClrMapping/>
  </p:clrMapOvr>
</p:sld>
</file>

<file path=ppt/slides/slide5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vec André Cools : au cœur du parti socialiste liégeois (35635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19 2014 at 4:11:28]]></a:t>
            </a:r>
          </a:p>
        </p:txBody>
      </p:sp>
    </p:spTree>
  </p:cSld>
  <p:clrMapOvr>
    <a:masterClrMapping/>
  </p:clrMapOvr>
</p:sld>
</file>

<file path=ppt/slides/slide5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itterrand 1965-1995 : la continuité paradoxale (356380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0 2014 at 9:11:05]]></a:t>
            </a:r>
          </a:p>
        </p:txBody>
      </p:sp>
    </p:spTree>
  </p:cSld>
  <p:clrMapOvr>
    <a:masterClrMapping/>
  </p:clrMapOvr>
</p:sld>
</file>

<file path=ppt/slides/slide5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arti socialiste belge de 1914 à 1940 (le) (356384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0 2014 at 9:11:07]]></a:t>
            </a:r>
          </a:p>
        </p:txBody>
      </p:sp>
    </p:spTree>
  </p:cSld>
  <p:clrMapOvr>
    <a:masterClrMapping/>
  </p:clrMapOvr>
</p:sld>
</file>

<file path=ppt/slides/slide5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40 ans : croquez la vie à pleine dents (35643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0 2014 at 12:11:15]]></a:t>
            </a:r>
          </a:p>
        </p:txBody>
      </p:sp>
    </p:spTree>
  </p:cSld>
  <p:clrMapOvr>
    <a:masterClrMapping/>
  </p:clrMapOvr>
</p:sld>
</file>

<file path=ppt/slides/slide5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ntreprises publiques et marché unique : les entreprises publiques indispensables à l'économie de marché (356496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0 2014 at 3:11:48]]>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hocolat : de la boisson élitaire au bâton populaire : XVIe-XXe siècle [catalogue] (31323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3 2009 at 9:12:48]]></a:t>
            </a:r>
          </a:p>
        </p:txBody>
      </p:sp>
    </p:spTree>
  </p:cSld>
  <p:clrMapOvr>
    <a:masterClrMapping/>
  </p:clrMapOvr>
</p:sld>
</file>

<file path=ppt/slides/slide5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asseport pour la Flandre : région phare de l'Europe (35650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0 2014 at 3:11:50]]></a:t>
            </a:r>
          </a:p>
        </p:txBody>
      </p:sp>
    </p:spTree>
  </p:cSld>
  <p:clrMapOvr>
    <a:masterClrMapping/>
  </p:clrMapOvr>
</p:sld>
</file>

<file path=ppt/slides/slide5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rois sans visages : roman (356520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0 2014 at 4:11:43]]></a:t>
            </a:r>
          </a:p>
        </p:txBody>
      </p:sp>
    </p:spTree>
  </p:cSld>
  <p:clrMapOvr>
    <a:masterClrMapping/>
  </p:clrMapOvr>
</p:sld>
</file>

<file path=ppt/slides/slide5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iège-Huy-Waremme (35653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0 2014 at 4:11:01]]></a:t>
            </a:r>
          </a:p>
        </p:txBody>
      </p:sp>
    </p:spTree>
  </p:cSld>
  <p:clrMapOvr>
    <a:masterClrMapping/>
  </p:clrMapOvr>
</p:sld>
</file>

<file path=ppt/slides/slide5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expositions universelles à Paris (35747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4 2014 at 9:12:21]]></a:t>
            </a:r>
          </a:p>
        </p:txBody>
      </p:sp>
    </p:spTree>
  </p:cSld>
  <p:clrMapOvr>
    <a:masterClrMapping/>
  </p:clrMapOvr>
</p:sld>
</file>

<file path=ppt/slides/slide5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endre & Klasse in de 20e Eeuw : Sexe & classe au 20e siècle : Gender & class in the 20th Century (357488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4 2014 at 10:12:03]]></a:t>
            </a:r>
          </a:p>
        </p:txBody>
      </p:sp>
    </p:spTree>
  </p:cSld>
  <p:clrMapOvr>
    <a:masterClrMapping/>
  </p:clrMapOvr>
</p:sld>
</file>

<file path=ppt/slides/slide5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uerre civile d'Espagne 1936-1939 :  la solidarité des socialistes (P.O.B) liégeois : hébergement à Liège des enfants - Los niños de la guerra -des différents régions d'Espagne de 1937 à 1939 (35749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4 2014 at 10:12:02]]></a:t>
            </a:r>
          </a:p>
        </p:txBody>
      </p:sp>
    </p:spTree>
  </p:cSld>
  <p:clrMapOvr>
    <a:masterClrMapping/>
  </p:clrMapOvr>
</p:sld>
</file>

<file path=ppt/slides/slide5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out sur les pensions : le vade-mecum de la pension légale. (357876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8 2014 at 3:12:54]]></a:t>
            </a:r>
          </a:p>
        </p:txBody>
      </p:sp>
    </p:spTree>
  </p:cSld>
  <p:clrMapOvr>
    <a:masterClrMapping/>
  </p:clrMapOvr>
</p:sld>
</file>

<file path=ppt/slides/slide5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istoire illustrée de la guerre de 1914 (358073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9 2014 at 2:12:22]]></a:t>
            </a:r>
          </a:p>
        </p:txBody>
      </p:sp>
    </p:spTree>
  </p:cSld>
  <p:clrMapOvr>
    <a:masterClrMapping/>
  </p:clrMapOvr>
</p:sld>
</file>

<file path=ppt/slides/slide5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Dossiers documentaires (36665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2 2015 at 4:02:18]]></a:t>
            </a:r>
          </a:p>
        </p:txBody>
      </p:sp>
    </p:spTree>
  </p:cSld>
  <p:clrMapOvr>
    <a:masterClrMapping/>
  </p:clrMapOvr>
</p:sld>
</file>

<file path=ppt/slides/slide5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Drapeaux "Prolétaire Hutois" (375268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26 2015 at 12:03:03]]>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Constitution belge : avant et après la révision de 1992-1993 : les textes, les votes (31360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4 2009 at 11:12:41]]></a:t>
            </a:r>
          </a:p>
        </p:txBody>
      </p:sp>
    </p:spTree>
  </p:cSld>
  <p:clrMapOvr>
    <a:masterClrMapping/>
  </p:clrMapOvr>
</p:sld>
</file>

<file path=ppt/slides/slide5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Drapeaux "Mutuelle les Prolétaires Hutois" (37527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26 2015 at 12:03:43]]></a:t>
            </a:r>
          </a:p>
        </p:txBody>
      </p:sp>
    </p:spTree>
  </p:cSld>
  <p:clrMapOvr>
    <a:masterClrMapping/>
  </p:clrMapOvr>
</p:sld>
</file>

<file path=ppt/slides/slide5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Revue de presse du 5-7/ 04/1997 (37536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26 2015 at 3:03:52]]></a:t>
            </a:r>
          </a:p>
        </p:txBody>
      </p:sp>
    </p:spTree>
  </p:cSld>
  <p:clrMapOvr>
    <a:masterClrMapping/>
  </p:clrMapOvr>
</p:sld>
</file>

<file path=ppt/slides/slide5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Les activités de la Cour de justice et du tribunal de première instance des communautés Européennes : semaine du 7 au 18 avril 1997 n° 11/97 (375370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26 2015 at 3:03:09]]></a:t>
            </a:r>
          </a:p>
        </p:txBody>
      </p:sp>
    </p:spTree>
  </p:cSld>
  <p:clrMapOvr>
    <a:masterClrMapping/>
  </p:clrMapOvr>
</p:sld>
</file>

<file path=ppt/slides/slide5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Déclaration consignant les dépenses électorales engagées par les candidats en prévision des élections pour les Chambres législatives fédérales, le Parlement européen ou les conseils de Région et de Communauté (37544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26 2015 at 4:03:52]]></a:t>
            </a:r>
          </a:p>
        </p:txBody>
      </p:sp>
    </p:spTree>
  </p:cSld>
  <p:clrMapOvr>
    <a:masterClrMapping/>
  </p:clrMapOvr>
</p:sld>
</file>

<file path=ppt/slides/slide5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Collection dossiers documentaires (37850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ril 14 2015 at 11:04:34]]></a:t>
            </a:r>
          </a:p>
        </p:txBody>
      </p:sp>
    </p:spTree>
  </p:cSld>
  <p:clrMapOvr>
    <a:masterClrMapping/>
  </p:clrMapOvr>
</p:sld>
</file>

<file path=ppt/slides/slide5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L'adolescence (37853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ril 14 2015 at 12:04:08]]></a:t>
            </a:r>
          </a:p>
        </p:txBody>
      </p:sp>
    </p:spTree>
  </p:cSld>
  <p:clrMapOvr>
    <a:masterClrMapping/>
  </p:clrMapOvr>
</p:sld>
</file>

<file path=ppt/slides/slide5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L'avortement (37856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ril 14 2015 at 2:04:44]]></a:t>
            </a:r>
          </a:p>
        </p:txBody>
      </p:sp>
    </p:spTree>
  </p:cSld>
  <p:clrMapOvr>
    <a:masterClrMapping/>
  </p:clrMapOvr>
</p:sld>
</file>

<file path=ppt/slides/slide5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L'éducation (378610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ril 14 2015 at 3:04:24]]></a:t>
            </a:r>
          </a:p>
        </p:txBody>
      </p:sp>
    </p:spTree>
  </p:cSld>
  <p:clrMapOvr>
    <a:masterClrMapping/>
  </p:clrMapOvr>
</p:sld>
</file>

<file path=ppt/slides/slide5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L'enfance (378646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ril 14 2015 at 3:04:57]]></a:t>
            </a:r>
          </a:p>
        </p:txBody>
      </p:sp>
    </p:spTree>
  </p:cSld>
  <p:clrMapOvr>
    <a:masterClrMapping/>
  </p:clrMapOvr>
</p:sld>
</file>

<file path=ppt/slides/slide5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L'extrême droite en Belgique (37865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ril 14 2015 at 3:04:07]]>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Qui est qui en Belgique francophone et au Grand-Duché de Luxembourg 1990-1991 [encyclopédie biographique] (31375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4 2009 at 2:12:37]]></a:t>
            </a:r>
          </a:p>
        </p:txBody>
      </p:sp>
    </p:spTree>
  </p:cSld>
  <p:clrMapOvr>
    <a:masterClrMapping/>
  </p:clrMapOvr>
</p:sld>
</file>

<file path=ppt/slides/slide5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Les sectes (37867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ril 14 2015 at 4:04]]></a:t>
            </a:r>
          </a:p>
        </p:txBody>
      </p:sp>
    </p:spTree>
  </p:cSld>
  <p:clrMapOvr>
    <a:masterClrMapping/>
  </p:clrMapOvr>
</p:sld>
</file>

<file path=ppt/slides/slide5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La famille (378674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ril 14 2015 at 4:04:13]]></a:t>
            </a:r>
          </a:p>
        </p:txBody>
      </p:sp>
    </p:spTree>
  </p:cSld>
  <p:clrMapOvr>
    <a:masterClrMapping/>
  </p:clrMapOvr>
</p:sld>
</file>

<file path=ppt/slides/slide5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Les femmes (37867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ril 14 2015 at 4:04:22]]></a:t>
            </a:r>
          </a:p>
        </p:txBody>
      </p:sp>
    </p:spTree>
  </p:cSld>
  <p:clrMapOvr>
    <a:masterClrMapping/>
  </p:clrMapOvr>
</p:sld>
</file>

<file path=ppt/slides/slide5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Les Femmes prévoyantes socialistes (37867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ril 14 2015 at 4:04:13]]></a:t>
            </a:r>
          </a:p>
        </p:txBody>
      </p:sp>
    </p:spTree>
  </p:cSld>
  <p:clrMapOvr>
    <a:masterClrMapping/>
  </p:clrMapOvr>
</p:sld>
</file>

<file path=ppt/slides/slide5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L'immigration (378706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ril 15 2015 at 9:04:46]]></a:t>
            </a:r>
          </a:p>
        </p:txBody>
      </p:sp>
    </p:spTree>
  </p:cSld>
  <p:clrMapOvr>
    <a:masterClrMapping/>
  </p:clrMapOvr>
</p:sld>
</file>

<file path=ppt/slides/slide5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La mutualité (378782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ril 15 2015 at 12:04:25]]></a:t>
            </a:r>
          </a:p>
        </p:txBody>
      </p:sp>
    </p:spTree>
  </p:cSld>
  <p:clrMapOvr>
    <a:masterClrMapping/>
  </p:clrMapOvr>
</p:sld>
</file>

<file path=ppt/slides/slide5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Socio-économie (378806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ril 15 2015 at 2:04:23]]></a:t>
            </a:r>
          </a:p>
        </p:txBody>
      </p:sp>
    </p:spTree>
  </p:cSld>
  <p:clrMapOvr>
    <a:masterClrMapping/>
  </p:clrMapOvr>
</p:sld>
</file>

<file path=ppt/slides/slide5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Les vacances (37882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ril 15 2015 at 2:04:37]]></a:t>
            </a:r>
          </a:p>
        </p:txBody>
      </p:sp>
    </p:spTree>
  </p:cSld>
  <p:clrMapOvr>
    <a:masterClrMapping/>
  </p:clrMapOvr>
</p:sld>
</file>

<file path=ppt/slides/slide5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diffusion du savoir scientifique : XVIe-XIXe siècles (403307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ctober 24 2015 at 4:10:08]]></a:t>
            </a:r>
          </a:p>
        </p:txBody>
      </p:sp>
    </p:spTree>
  </p:cSld>
  <p:clrMapOvr>
    <a:masterClrMapping/>
  </p:clrMapOvr>
</p:sld>
</file>

<file path=ppt/slides/slide5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rogrammes de résorption du chômage : instruction à l'usage des employeurs (408829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6 2015 at 4:12:06]]>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u passé, faisons table garnie : actes du colloque "Ensemble sur les traces de notre mémoire" CGER "Ville Basse" - Charleroi, 6 mai 1989 (31387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7 2009 at 10:12:53]]></a:t>
            </a:r>
          </a:p>
        </p:txBody>
      </p:sp>
    </p:spTree>
  </p:cSld>
  <p:clrMapOvr>
    <a:masterClrMapping/>
  </p:clrMapOvr>
</p:sld>
</file>

<file path=ppt/slides/slide5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ocialisme en liberté (411849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15 2016 at 1:01:20]]></a:t>
            </a:r>
          </a:p>
        </p:txBody>
      </p:sp>
    </p:spTree>
  </p:cSld>
  <p:clrMapOvr>
    <a:masterClrMapping/>
  </p:clrMapOvr>
</p:sld>
</file>

<file path=ppt/slides/slide5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Fonds Denise Iket (415321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4 2016 at 3:02:16]]></a:t>
            </a:r>
          </a:p>
        </p:txBody>
      </p:sp>
    </p:spTree>
  </p:cSld>
  <p:clrMapOvr>
    <a:masterClrMapping/>
  </p:clrMapOvr>
</p:sld>
</file>

<file path=ppt/slides/slide5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grandes colères du pays noir. Tome IV (415961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8 2016 at 4:02:46]]></a:t>
            </a:r>
          </a:p>
        </p:txBody>
      </p:sp>
    </p:spTree>
  </p:cSld>
  <p:clrMapOvr>
    <a:masterClrMapping/>
  </p:clrMapOvr>
</p:sld>
</file>

<file path=ppt/slides/slide5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rivé de public : a qui profitent les privatisations ? (416953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5 2016 at 3:02:32]]></a:t>
            </a:r>
          </a:p>
        </p:txBody>
      </p:sp>
    </p:spTree>
  </p:cSld>
  <p:clrMapOvr>
    <a:masterClrMapping/>
  </p:clrMapOvr>
</p:sld>
</file>

<file path=ppt/slides/slide5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uranium : la Belgique et les puissances : marché de dupes ou chef d'oeuvre diplomatique ? (417845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9 2016 at 12:02:42]]></a:t>
            </a:r>
          </a:p>
        </p:txBody>
      </p:sp>
    </p:spTree>
  </p:cSld>
  <p:clrMapOvr>
    <a:masterClrMapping/>
  </p:clrMapOvr>
</p:sld>
</file>

<file path=ppt/slides/slide5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rogramme d'urgence pour une société plus solidaire (419645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1 2016 at 4:03:32]]></a:t>
            </a:r>
          </a:p>
        </p:txBody>
      </p:sp>
    </p:spTree>
  </p:cSld>
  <p:clrMapOvr>
    <a:masterClrMapping/>
  </p:clrMapOvr>
</p:sld>
</file>

<file path=ppt/slides/slide5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International socialism : A Quartly Journal of Socialist Theory (425647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pril 18 2016 at 1:04:42]]></a:t>
            </a:r>
          </a:p>
        </p:txBody>
      </p:sp>
    </p:spTree>
  </p:cSld>
  <p:clrMapOvr>
    <a:masterClrMapping/>
  </p:clrMapOvr>
</p:sld>
</file>

<file path=ppt/slides/slide5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mmes élues : une première enquête sur la signification de la représentation proportionnelle, le vote en tête de liste et la suppléance (456547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2 2016 at 10:11:43]]></a:t>
            </a:r>
          </a:p>
        </p:txBody>
      </p:sp>
    </p:spTree>
  </p:cSld>
  <p:clrMapOvr>
    <a:masterClrMapping/>
  </p:clrMapOvr>
</p:sld>
</file>

<file path=ppt/slides/slide5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ossier Territoires de la mémoire (456987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23 2016 at 4:11:33]]></a:t>
            </a:r>
          </a:p>
        </p:txBody>
      </p:sp>
    </p:spTree>
  </p:cSld>
  <p:clrMapOvr>
    <a:masterClrMapping/>
  </p:clrMapOvr>
</p:sld>
</file>

<file path=ppt/slides/slide5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s questions... Des réponses... (458415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November 30 2016 at 4:11:26]]>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réforme de l'Etat de 1993 : au travers des accords politiques de la Saint-Michel et de la Saint-Quentin (31390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7 2009 at 11:12:32]]></a:t>
            </a:r>
          </a:p>
        </p:txBody>
      </p:sp>
    </p:spTree>
  </p:cSld>
  <p:clrMapOvr>
    <a:masterClrMapping/>
  </p:clrMapOvr>
</p:sld>
</file>

<file path=ppt/slides/slide5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944 - 1994 : 50e anniversaire de la libération de Herstal (459986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9 2016 at 11:12:44]]></a:t>
            </a:r>
          </a:p>
        </p:txBody>
      </p:sp>
    </p:spTree>
  </p:cSld>
  <p:clrMapOvr>
    <a:masterClrMapping/>
  </p:clrMapOvr>
</p:sld>
</file>

<file path=ppt/slides/slide5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Un dimanche en famille au village socialiste (ARC-C AFF DIV 0258)]]></a:t>
            </a:r>
          </a:p>
        </p:txBody>
      </p:sp>
    </p:spTree>
  </p:cSld>
  <p:clrMapOvr>
    <a:masterClrMapping/>
  </p:clrMapOvr>
</p:sld>
</file>

<file path=ppt/slides/slide5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nifestation nationale du 22 mars 1998 (ARC-C AFF DIV 0264)]]></a:t>
            </a:r>
          </a:p>
        </p:txBody>
      </p:sp>
    </p:spTree>
  </p:cSld>
  <p:clrMapOvr>
    <a:masterClrMapping/>
  </p:clrMapOvr>
</p:sld>
</file>

<file path=ppt/slides/slide5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apitale rock 97 (ARC-C AFF DIV 0275)]]></a:t>
            </a:r>
          </a:p>
        </p:txBody>
      </p:sp>
    </p:spTree>
  </p:cSld>
  <p:clrMapOvr>
    <a:masterClrMapping/>
  </p:clrMapOvr>
</p:sld>
</file>

<file path=ppt/slides/slide5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Oui à l'Europe des gens (ARC-C AFF ELE 0317)]]></a:t>
            </a:r>
          </a:p>
        </p:txBody>
      </p:sp>
    </p:spTree>
  </p:cSld>
  <p:clrMapOvr>
    <a:masterClrMapping/>
  </p:clrMapOvr>
</p:sld>
</file>

<file path=ppt/slides/slide5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42672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1er mai à Liège : manifestation (ARC-C AFF MAI 0044)]]></a:t>
            </a:r>
          </a:p>
        </p:txBody>
      </p:sp>
    </p:spTree>
  </p:cSld>
  <p:clrMapOvr>
    <a:masterClrMapping/>
  </p:clrMapOvr>
</p:sld>
</file>

<file path=ppt/slides/slide5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1er mai c'est aussi l'affaire des jeunes (ARC-C AFF MAI 0046)]]></a:t>
            </a:r>
          </a:p>
        </p:txBody>
      </p:sp>
    </p:spTree>
  </p:cSld>
  <p:clrMapOvr>
    <a:masterClrMapping/>
  </p:clrMapOvr>
</p:sld>
</file>

<file path=ppt/slides/slide5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371600"/>
            <a:ext cx="21336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onds France Truffaut (ARC-P TRU-F)]]></a:t>
            </a:r>
          </a:p>
        </p:txBody>
      </p:sp>
      <p:sp>
        <p:nvSpPr>
          <p:cNvPr id="3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ly 6 2009 at 3:07:01]]>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Suède et la nouvelle Europe : conférence donnée le 16 septembre 1993 à la tribune de la Fondation Paul-Henri Spaak (31597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14 2009 at 2:12:40]]>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Belgique, Etat fédéral (31714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cember 23 2009 at 9:12:19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rats noirs : l'extrême droite en Belgique francophone (25795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8 2009 at 10:05:25]]>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mouvement de la paix : un témoignage (31859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8 2010 at 2:01:03]]>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grand dérapage (31937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13 2010 at 9:01:11]]>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onita secreta ou règles secrètes de la maffia (32025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15 2010 at 11:01:33]]>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rix d'un enfant : 4 ans dans l'enfer de la prostitution enfantine à Bangkok (32032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15 2010 at 2:01:53]]>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école et ses dupes : libres propos sur quelques mythes pédagogiques (32061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18 2010 at 11:01:58]]>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Belgique des origines à l'Etat fédéral : précis d'histoire (32074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18 2010 at 2:01:35]]>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misère du monde (32129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21 2010 at 9:01:38]]>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dinosaure : le Zaïre de Mobutu (32155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22 2010 at 10:01:22]]>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wanda, histoire d'un génocide (32157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22 2010 at 11:01:48]]>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Belgique fédérale (32169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22 2010 at 2:01:11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apport 1994 (25916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15 2009 at 12:05]]>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affront national : le nouveau visage de l'extrème droite en Belgique (32187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25 2010 at 9:01:23]]>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 Bonvoisin et cie : de Liège à Bruxelles, les prédateurs et l'Etat (32192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25 2010 at 10:01:49]]>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evenir citoyen : initiation à la vie démocratique (32245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26 2010 at 12:01:43]]>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ans l'étau de Degrelle : le service du travail wallon 1944-1945 ou l'usine à la Waffen-SS (32297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nuary 27 2010 at 12:01:18]]>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jourd'hui le futur (32458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4 2010 at 10:02:38]]>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Inscrire la Wallonie dans la Constitution (32650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1]]>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ttres aux jeunes wallons (32650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1]]>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ora : 1943-1945 (32655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ebruary 11 2010 at 1:02:41]]>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affaire Cools (33774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9 2010 at 4:03:16]]>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polices en Belgique : histoire socio-politique du système policier de 1794 à nos jours (33777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9 2010 at 4:03:28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apport 1995 (25916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15 2009 at 12:05:44]]>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Fléron Magnée Retinne Romsée : les élections communales 1921-1976 : du suffrage universel aux fusions des communes (33825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11 2010 at 11:03:27]]>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Grand atlas pour le XXIe siècle (33832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11 2010 at 2:03:58]]>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 Collection Documents audiovisuels (3406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17 2010 at 11:03:29]]>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Belgique des origines à l'Etat fédéral : précis d'histoire (34100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18 2010 at 10:03:47]]>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mile Vandervelde : Joseph Wauters : Achille Delattre (34102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rch 18 2010 at 11:03:56]]>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Travailler avec les personnes âgées (37040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17 2010 at 9:05:33]]>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intercommunales à l'heure des régions : actes du colloque des 1 et 8 mars 1994 (37041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17 2010 at 10:05:07]]>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ngrès statuaire 1997 (37309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une 4 2010 at 2:06:33]]>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Mouvement ouvrier chrétien 1921-1996 : 75 ans de luttes (39357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ugust 18 2010 at 11:08:44]]>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ue des Flamands : le périple des migrants flamands en Wallonie. Suivi de : Le train de la honte (396040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1 2010 at 9:09:16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Rapport 1997 (259163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y 15 2009 at 12:05:55]]>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longue marche vers la régionalisation : les carnets politiques d'André Cools (1973-1979) (396121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1 2010 at 12:09:35]]>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tlas des femmes dans le monde : émancipation ou oppression : un paysage contrasté (39617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1 2010 at 2:09:16]]>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a nouvelle cause des femmes (396212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1 2010 at 3:09:19]]>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auver l'or belge : la mission du Capitaine Georges Truffaut en Afrique occidentale (août-septembre 1940) (39625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1 2010 at 4:09:58]]>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pari wallon (396277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2 2010 at 9:09:29]]>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'affaire de Louvain : 1960-1968 (396305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2 2010 at 10:09:28]]>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s femmes : ou les silences de l'Histoire (396424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2 2010 at 3:09:39]]>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ierre Fluche : et le mouvement ouvrier verviétois sous Léopold II (396438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2 2010 at 3:09:16]]>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 choc de l'hiver 60-61 : les grèves contre la loi unique (396489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3 2010 at 9:09:29]]>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6635115"/>
          <a:chOff x="0" y="228600"/>
          <a:chExt cx="9144000" cy="6635115"/>
        </a:xfrm>
      </p:grpSpPr>
      <p:sp>
        <p:nvSpPr>
          <p:cNvPr id="1" name=""/>
          <p:cNvSpPr txBox="1"/>
          <p:nvPr/>
        </p:nvSpPr>
        <p:spPr>
          <a:xfrm>
            <a:off x="0" y="228600"/>
            <a:ext cx="9144000" cy="91440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b="1" sz="20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éopold III : de l'an 40 à l'effacement (396506)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772400" y="6492240"/>
            <a:ext cx="1371600" cy="142875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000"/>
              </a:lnSpc>
            </a:pPr>
            <a:r>
              <a:rPr lang="en-US" sz="120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eptember 3 2010 at 9:09:28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39">
  <a:themeElements>
    <a:clrScheme name="Theme3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577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2024-04-26T05:47:49Z</dcterms:created>
  <dcterms:modified xsi:type="dcterms:W3CDTF">2024-04-26T05:47:49Z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