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459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istique des accidents : exposé des lésions corporelles et des morts violents de membres de caisse suisses de secours mutuels pendant les exercices 1886, 1887 et 1888 (326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istique des salaires : rapport du secrétariat ouvrier suisse au département fédéral de l'industrie. Fascicule 1, Introduction : en pleine évolution; développement de l'économie nationale et son état actuel (326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2024-05-03T09:47:53Z</dcterms:created>
  <dcterms:modified xsi:type="dcterms:W3CDTF">2024-05-03T09:47:53Z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