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86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Charleroi (312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ssé, faisons table garnie : actes du colloque "Ensemble sur les traces de notre mémoire" CGER "Ville Basse" - Charleroi, 6 mai 1989 (31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0:12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roi pays verrier : des origines à nos jours (205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0:11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ys de Charleroi de l'occupation à la libération 1940-1944: cinquantième anniversaire de la libération (2121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2024-06-23T19:21:25Z</dcterms:created>
  <dcterms:modified xsi:type="dcterms:W3CDTF">2024-06-23T19:21:25Z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