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presProps" Target="presProps.xml"/>
  <Relationship Id="rId100" Type="http://schemas.openxmlformats.org/officeDocument/2006/relationships/viewProps" Target="viewProps.xml"/>
  <Relationship Id="rId10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242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BC du travailleur (2579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0:05:03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èves et la loi sur les coalitions (282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2:08:4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mérique devant l'Europe : principes et intérêts (3265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et la Révolution (3266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ution, République et socialisme (3267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capacité poliotique des classes ouvrières (3267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justice dans la révolution et dans l'église : notes et éclaircissements. Tome 6 (3268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publique : conditions de la régénération de la France (3273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et l'Eglise en Belgique : leur passé, leur existence et leur avenir (258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9:05:28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ances du Congrès ouvrier socialiste de France : troisième session tenue à Marseille du 20 au 31 octobre 1879 (3273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gonie de la Commune : Paris à feu et à sang (24-29 mai 1871) (3275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ristianisme et Rome (3278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du mouvement constitutionnel au 19ème siècle : l'Empire parlementaire et l'opposition légale : contradictions publiques. Lettre à Monsieur Rouy [...] en faveur de l'abstention (3279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socialiste et les réunions publiques avant la révolution du 4 septembre 1870; La pacification des rapportsd du capital et du travail (3279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et le Jacobisme au ban de l'Europe (327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Internationale (327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lutions sociales (3280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politique jugée par la science : critique des principes d'économie politique de John-Stuart Mill. Tome 1 (3280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'on voit et ce qu'on ne voit pas ou l'économie politique en une leçon. L'Etat (328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populaire et parlementaire de la Commune de Paris (2598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2:05:36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et application de l'impôt sur le capital (3281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bre-échange (328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struction du peuple (3283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sumé d'un cours de biographies de grands hommes de l'antiquité (3284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(3285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bleu de l'internationale (3285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uffrage universel (3287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droit de police des conseils communaux (3287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ublime ou le travailleur comme il est en 1870 et ce qu'il peut être (7980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11:06:2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ouvrière en Belgique (807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30 2011 at 10:06:32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élémentaires politiques, sociales et philosophiques dédiées aux ouvriers des villes et des campagnes (901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3:08:50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idérations sur les doctrines socialistes et sur l'association internationale des travailleurs (910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4 2011 at 11:08:54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ice explicative sur la géologie de la Belgique et des provinces voisines (913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11 at 10:08:23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politique et diplomatique de Pierre-Paul Rubens (1057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1 at 10:10:4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presse sous la Commune (du 18 mars au 24 mai 1871) (1057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1 at 11:10:09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ambetta : 1869-1879 (10645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1 at 11:10:17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de catéchisme socialiste (1150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1 at 10:11:26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âtre : Thérèse Raquin, les héritiers Rabourdin, le bouton de rose (1166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9:11:19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morale catholique : dialogues entre le docteur Justin, libre penseur et l'abbé Célestin, prêtree catholique (1223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10:12:0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is s'amuse (1231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12:12:37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éril social dévoilé (1334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2 at 11:01:02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opold Ier et Léopold II rois des Belges : leur vie et leur règne (13366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9:02:24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du peuple : du passé et de l'avenir du peuple (1451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0:02:35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ables (1505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10:03:41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trefait (1507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2:03:12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au 18 mars 1871 dans Paris (1532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4:03:17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ableau des progrès de la pensée humaine depuis Thalès jusqu'à Hegel (1539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11:03:2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éril social dévoilé (1610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12:04:44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naufragés de la civilisation : simple récit d'une épave. Vol. II (1670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11:05:23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 (1675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0:05:14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I (16761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44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II (1676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4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V (1676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12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V (1676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34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VI (16763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37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VII (1676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33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VIII (1676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IX (1676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4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X (1676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XI (1676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07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XII (1676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7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XIII (1676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7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. Tome XIV (16767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1:05:21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ille d'un proscrit (1720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1:05:57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ercantilisme clérical à travers l'histoire (1899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2:08:17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euves du transformisme : réponse à Virchow (1900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20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e logique exposés d'après une méthode nouvelle (1905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18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étés ouvrières de Gand (1916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2 at 2:09:20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ntilation des mines : études théoriques et pratiques (1918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2:09:39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grandeur des Romains et de leur décadence... (19900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10:10:16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73 journées de la Commune : du 18 mars au 29 mai 1871 (1999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3 2012 at 10:10:53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roisième défaite du prolétariat français (2005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6 2012 at 9:10:52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critique de la Commune (2029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9 2012 at 9:11:23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du 18 mars 1871 dans Paris (202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9 2012 at 10:11:08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laisirs de la noblesse : et les joies du peuple (2058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0:11:37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a propriété ?. Premier mémoire : Recherches sur le principe du droit et du gouvernement ; Deuxième mémoire : lettre à M. Blanqui sur la propriété (2081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3:12:57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ix sociale ou continuation de la guerre à l'ignorance (2113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10:12:0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ouvrière en Belgique (211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10:12:12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(2141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8 2013 at 2:01:37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ésus et les jésuites : Moïse - Jésus - Loyola : les jésuites dans l'histoire (2177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0 2013 at 6:01:32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générale. Tome XXV (41859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6 at 2:02:43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Mémorial : 1872 : annexes] (45982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6 at 10:12: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2024-04-28T12:38:52Z</dcterms:created>
  <dcterms:modified xsi:type="dcterms:W3CDTF">2024-04-28T12:38:52Z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