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presProps" Target="presProps.xml"/>
  <Relationship Id="rId28" Type="http://schemas.openxmlformats.org/officeDocument/2006/relationships/viewProps" Target="viewProps.xml"/>
  <Relationship Id="rId2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28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s coopérateurs belges pour 1896 (314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3:12:3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administratif de l'enseignement primaire ou texte et commentaire des lois et règlements concernant l'instruction primaire en Belgique (328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d la famille ouvrière : rapport (32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ures de travail et salaires : étude sur l'amélioration directe de la Condition des ouvriers industriels (328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64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2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et socialisme (902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0:08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ber Friedrich Engels (99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Owen : un socialiste pratique (1011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9:09:0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iedrich Engels (1168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lavaine et Sélyselte (1497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IIe Congrès annuel tenu les 5 et 6 avril 1896 (1561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1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socialisme (314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nscrit" aux assises : le procès de Louis De Brouckère et Jules Lekeu (16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2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: 1896 : 12e année (1803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2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déterminisme : réflexions sociales (1905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2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ité de la doctrine évolutive (1905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imites de la philosophie (221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1:01:3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: sa philosophie, son idéal (326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: Aperçu sur le socialisme scientifique (32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ologiques (326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X ème rapport annuel du Comité directeur de la Fédération ouvrière suisse et du Secrétariat ouvrier suisse pour l'année 1895; Le congrès ouvrier de Winterthour du 6 avril 1896; Conflits et grèves en 1895 (32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'Union Suisse des Arts et Métiers : Révisés partiellement en 1894 (327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notions d'économie sociale (328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in gratuit (328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2024-05-03T05:03:56Z</dcterms:created>
  <dcterms:modified xsi:type="dcterms:W3CDTF">2024-05-03T05:03:56Z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