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35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5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5 (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9 (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26 (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2024-05-06T18:10:14Z</dcterms:created>
  <dcterms:modified xsi:type="dcterms:W3CDTF">2024-05-06T18:10:14Z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