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172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F : chronique d'un désastre inéluctable (290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2:12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2024-05-21T14:15:34Z</dcterms:created>
  <dcterms:modified xsi:type="dcterms:W3CDTF">2024-05-21T14:15:34Z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