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2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29008_ca_object_representations_media_13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vous invite à la Willy's Night : avec Déborah Géradon (MJS) (ARC-C AFF DIV 030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2024-06-26T09:09:11Z</dcterms:created>
  <dcterms:modified xsi:type="dcterms:W3CDTF">2024-06-26T09:09:11Z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