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649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80323_ca_object_representations_media_1220_large1.jpg"/>
</Relationships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3526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-Claude Marcourt : 1er Région   (ARC-C AFF ELE 052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7 (ARC-C CAR 2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6 (ARC-C CAR 20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2024-05-18T16:12:02Z</dcterms:created>
  <dcterms:modified xsi:type="dcterms:W3CDTF">2024-05-18T16:12:02Z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