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0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ération (801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2:06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2024-06-26T06:47:36Z</dcterms:created>
  <dcterms:modified xsi:type="dcterms:W3CDTF">2024-06-26T06:47:36Z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