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presProps" Target="presProps.xml"/>
  <Relationship Id="rId54" Type="http://schemas.openxmlformats.org/officeDocument/2006/relationships/viewProps" Target="viewProps.xml"/>
  <Relationship Id="rId5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41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belge pour l'étude des problèmes d'après-guerre (13034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INBEL (1303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1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ulletin syndical belge (130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articles divers (1303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offerte à Louis De Brouckère par Charles Rahier pour son 80e anniversaire accompagnée d'une lettre de celui-ci. (1303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 socialiste « illégal » belge (130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0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.P.T.T.M.A. et l'U.T.M.I. (1303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PTTMA, l'UTMI et CGTB (1303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0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2-1946 / Tenu par le Secrétaire Communal (375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5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2024-05-19T13:28:01Z</dcterms:created>
  <dcterms:modified xsi:type="dcterms:W3CDTF">2024-05-19T13:28:01Z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