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40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slamisme et son prophète (287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3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pelets : extrait de l'arsenal de la dévotion (suite) ; Jean-Jacques Rousseau, citoyen de Genève à Christophe de Beaumont, archevêque de Paris (201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1:10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2024-06-26T10:30:18Z</dcterms:created>
  <dcterms:modified xsi:type="dcterms:W3CDTF">2024-06-26T10:30:18Z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