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presProps" Target="presProps.xml"/>
  <Relationship Id="rId18" Type="http://schemas.openxmlformats.org/officeDocument/2006/relationships/viewProps" Target="viewProps.xml"/>
  <Relationship Id="rId1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99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(2580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4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tuation économique de la Belgique (1464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0:02:1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Lemaire : une grande vie, une grande oeuvre (168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0:05:2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adoxes de l'étatisme : conférence donnée le 25 1957 dans le grand hall de l'Université libre de Bruxelles à la tribune de l'union des Anciens étudiants (4257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4:04:5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 gouvernement...ne veut pas comprendre (4306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:05:2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sociale : une réforme urgente : la révision des états de besoin (43169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6 at 11:05:3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Wauters 1875-1929 (258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1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0 ans à la une : Le Peuple : 1885-1975 (50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3:02:5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de la presse socialiste (55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1 at 11:03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économique et sociale : exposé (23 février 1970) (146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4:02:3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sociale en Wallonie (1464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9:02:0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considérations sur le problème hospitalier en Belgique (146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9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onse de Monsieur Edmond Leburton, ministre des affaires économique, aux interpellations du mardi 20 janvier 1970 relatives à la grève dans le bassin minier de Campine (1464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9:02:5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tuation économique de la Belgique : exposé de M. Edmond Leburton, ministre des Affaires économiques, au Comité national d'expansion économique (146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9:02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2024-05-09T19:35:13Z</dcterms:created>
  <dcterms:modified xsi:type="dcterms:W3CDTF">2024-05-09T19:35:13Z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