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349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ens considérés principalement par rapport au domaine privé. 2ème partie (328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u domaine de propriété ou de la distinction des bines considérés principalement par rapport au domaine privé. 1ère partie (3281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ateur : cours de débit et d'action oratoires (171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2024-05-16T00:17:24Z</dcterms:created>
  <dcterms:modified xsi:type="dcterms:W3CDTF">2024-05-16T00:17:24Z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