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presProps" Target="presProps.xml"/>
  <Relationship Id="rId192" Type="http://schemas.openxmlformats.org/officeDocument/2006/relationships/viewProps" Target="viewProps.xml"/>
  <Relationship Id="rId19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231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8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8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du Palais Mondial : documents (258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3:05:4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I : depuis les origines de la théorie de la plus-value jusqu'à Adam Smith (1192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des hommes : choix de lectures destinées à l'enseignement populaire (1226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2:12:2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vainqueur ou une erreur judiciaire : pièce morale et sentimentale en quatre actes et six tableaux (1226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3:12:5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litaire embarassé : mélodrame-Vaudeville en quatre actes et cinq tableaux (1226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3:12:3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ine des hommes : le rail (1286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2 at 10:01:25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rgeois (13017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12:01:52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Internationale socialiste (1304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12:01:32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fs d'étoupe et Nib de tifs (144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3:02:07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haël ; Graziella (1448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2 at 2:02:56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a route de l'insurrection (1476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0:02:1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: Essai biographique (148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12:02:34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u délégué au Comité d'éducation ouvrière : texte des leçons pour secrétaires de Comités d'éducation ouvrière données à l'Ecole ouvrière supérieures, les 21, 22 et 23 avril 1924 (1502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2:03:11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uple : la femme en chemin (1506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1:03:31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année de domination fasciste (151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2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lamme immortel : tragédie sentimentale (1530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3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l'honneur de Albert Mockel (153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5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et le Parti pendant la Révolution (15310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2:03:53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Ve Congrès annuel tenu les 19 et 20 avril 1924 :compte rendu officiel (1561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2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Ve Congrès annuel tenu les 19, 20 et 21 avril 1924 (156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06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 mecum du propagandiste socialiste : élections législatives de 1925 (15667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0:03:0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ouvrière au pays de Liège : quatrième rapport du Comité régional d'Education ouvrière de Liège :1924-25 (1567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:03:29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fédéral pour l'année 1923 (1568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3:03:25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quatrième degrés primaires ; Etude sommaire (1681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:34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e ; Le principe marchiste (169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1:05:5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de Michel-Ange (1713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0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ilan de la Société des Nations de 1923 (1713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05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1917 : la pensée et l'action de Lénine depuis son départ de suisse jusqu'à la prise du pouvoir (1742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9:06:2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éninisme théorique et pratique (1762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40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(1771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3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 jour à Gand (1799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9:07:5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initiés : esquisse de l'histoire secrète des religions (189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12 at 2:08:48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continent disparu : l'Atlantide, sixième partie du monde (1895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9:08:19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travaux (1895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30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sur le christianisme (189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9:08:0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 le sourire (1902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2 at 11:08:04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otographie (1918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2:09:56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yndical extraordinaire consacré au "contrôle ouvrier" et tenu le 17 février 1924, à la Maison du Peuple de Bruxelles : compte-rendu sténographique (1921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2:0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VIIIe Congrès syndical tenu les 2, 3 et 4 août 1924, à la Maison du Peuple de Bruxelles : compte-rendu sténographique (192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2:09:46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financier : exercice 1923-1924 (193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0:09:07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utopie et socialisme scientifique (1942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2 at 10:09:3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itions du travail dans la Russie des soviets (1947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2:09:25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: feuilles éparses (19772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1:10:48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(1979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1:10:0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internationale du travail (199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4:10:5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la démocratie : essais politiques et sociaux (2004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54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bolchévik restera bolchévik : la discussion dans le Parti communiste russe (décembre 1923 - janvier 1924) (2019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0:11:30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ogne est un enfer (202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:11:09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andales et crimes sociaux : assistance publique, prostitution, démence, etc. (2050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2:11:48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u Front et de la Geôle : 1916-1918 (2071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0:11:01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yez-vous à la Société des Nations ? (2093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26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de l'Internationale communiste (2108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11:12:1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la démocratie: essais politiques et sociaux (2113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9:12:28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tiens, lectures, rédactions: 1re partie: rapports économiques et sociaux entre les hommes (2125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2:12:48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rrerie et les verriers (2168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3 at 10:01:3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ensions de vieillesse : 720 francs au plus, à 65 ans : analyse de la loi clérico-libérale d'après les débats parlementaires, juin-juillet 1924 (2323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4:03:34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a femme : vade mecum de la propagandiste coopératrice (2324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10:03:0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illistes dirigent l'Empire Britannique (3580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2:12:44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ende d'Ulenspiegel et de Lemme Goedzak : édition spéciale à l'usage de la jeunesse (377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5 at 1:04:22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soviétique (42618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:04:25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u marxisme (42632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4:04:29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ant l'action féminine (2604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09 at 9:05:43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er belge depuis un siècle (3148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4:12:2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 des Etats ou guerre des classes (3153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12:12:0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es figures socialistes : Karl Marx et Frédéric Engels (319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1:01:4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Étude des transports au Congo : rapport général (326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o au travail (3265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ation organisée à Visé le 29 mai 1924 par l'Union des groupements de sinistrés de la province de Liège : rapport présenté par M. Houlteaux (3266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e Capital ? Ou pour le Christ ? (3266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 Oeuvre de Constantin Meunier : exposition internationale de la coopération et des oeuvres sociales : Gand, juin-septembre 1924 (326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aha : guide pratique, renseignements utiles (3270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paix. Réponse de M. Henri Jaspar (327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République Tchécoslovaque (3273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vers du Grand siècle : étude historique et anecdotique (3276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7, La montagne (327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8, Le gouvernement révolutionnaire (327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française (3278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te histoire du christianisme (32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rès-guerre et la politique commerciale (327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de la coopération en France : les idées et les faits, les hommes et les oeuvres. Tome 1, Précurseurs et prémices. (3278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nomie sociale (328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d'éducation (3283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puis Darwin (3284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ciences physiologiques (3284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Belgique (3284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propagandiste socialiste : élections législatives de 1925 (3286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trine de Saint-Simon : Exposition, première année 1829 (3286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xpérimental : étude sociale (328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propagandiste socialiste : élections législatives de 1925 (328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pplémentaire sur l'égalité de traitement des travailleurs étrangers et nationaux victimes d'accidents du travail (3287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 B.I.T. ? (3289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IIIe congrès annuel tenu le 29 mai 1924... (3935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0 at 10:08:5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coopératiste et les écoles socialistes : trois leçons du cours sur la coopération au Collège de France : janvier 1924 (413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53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coopératiste et le syndicalisme : deux leçons du cours sur la coopération au Collège de France : février 1924 (41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13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coopératiste et l'économie politique libérale : trois leçons du cours sur la coopération au Collège de France : décembre-janvier 1923-1924 (413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4:11:1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rte conventionnelle des travailleurs de l'industrie des métaux (66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1 at 3:05:0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p d'oeil sur l'histoire de la "Presse socialiste" (672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1:05:1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ditions de travail dans la Russie des soviets (715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9:05:4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irs de la classe ouvrière : rapport de la Commission spéciale au Conseil provincial : session de 1924 (770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9:06:5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C du syndicalisme (791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4:06:2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ôle ouvrier (81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2:07:0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 fille au jardin (83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2:07:3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du travail : comprenant les lois, arrêtés, règlements et circulaires ministérielles relatifs au droit ouvrier (90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1:08:2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nqui (941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2:08:2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jou se marie... (983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2:09:4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(997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12:09:0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osition internationale de la presse ouvrière à Jolimont : rapport du camarade Gaston Hayaux, secrétaire du Comité oraganisateur (100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2:09:3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la Fédération syndicale internationale dans les années 1922-1924 (10238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2:09:4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financier : exercice 1923-1924 (1023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2:09:1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ntation de Saint Antoine (1026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0:10:4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: recueil de devoirs choisis (1150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4:11:56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rtrait authentique de Vladimir Ilitch Lénine (1152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9:11:4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1 : depuis les origines de la théorie de la plus-value jusqu'à Adam Smith (1165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2:11:2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ybille : trois essais sur la religion antique et le christianisme (1166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10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ugeon-Macquart : son excellence Eugène Rougon (11664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30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en fleurs : les arts et la littérature (11666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04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u marxisme (116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5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illistes dirigent l'Empire britanique (11667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2024-04-28T12:20:29Z</dcterms:created>
  <dcterms:modified xsi:type="dcterms:W3CDTF">2024-04-28T12:20:29Z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