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6814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t de la conservation des substances alimentaires (1681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2 at 11: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2024-05-02T15:52:18Z</dcterms:created>
  <dcterms:modified xsi:type="dcterms:W3CDTF">2024-05-02T15:52:18Z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